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7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Sorular ve genel tekrar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221 ELEKTRONİK MESLEK BİLGİSİ VE GÜVENLİK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alanda iş güvenliği ve iş kazaları hakkında soru cevap tartışma kısımlarını paylaşacağız.</a:t>
            </a:r>
          </a:p>
          <a:p>
            <a:r>
              <a:rPr lang="tr-TR" dirty="0" smtClean="0"/>
              <a:t>Kaza nedir?</a:t>
            </a:r>
          </a:p>
          <a:p>
            <a:r>
              <a:rPr lang="tr-TR" dirty="0" smtClean="0"/>
              <a:t>Yaralanma nedir?</a:t>
            </a:r>
          </a:p>
          <a:p>
            <a:r>
              <a:rPr lang="tr-TR" dirty="0" smtClean="0"/>
              <a:t>İş güvenliği nedir?</a:t>
            </a:r>
          </a:p>
          <a:p>
            <a:r>
              <a:rPr lang="tr-TR" dirty="0" smtClean="0"/>
              <a:t>İş kazalarında alınacak önlemler nelerdir?</a:t>
            </a:r>
          </a:p>
          <a:p>
            <a:r>
              <a:rPr lang="tr-TR" dirty="0" smtClean="0"/>
              <a:t>İlkyardım nasıl yapılır?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4389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1438</TotalTime>
  <Words>61</Words>
  <Application>Microsoft Office PowerPoint</Application>
  <PresentationFormat>Özel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Geçmişe bakış</vt:lpstr>
      <vt:lpstr>Sorular ve genel tekrar</vt:lpstr>
      <vt:lpstr>SORULAR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89</cp:revision>
  <dcterms:created xsi:type="dcterms:W3CDTF">2017-11-14T11:12:27Z</dcterms:created>
  <dcterms:modified xsi:type="dcterms:W3CDTF">2017-11-27T20:18:48Z</dcterms:modified>
</cp:coreProperties>
</file>