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64" r:id="rId4"/>
    <p:sldId id="259" r:id="rId5"/>
    <p:sldId id="260" r:id="rId6"/>
    <p:sldId id="258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BAEBED-E7DE-455B-B0BF-FFB77E0B60E1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97E24FEE-CB22-4890-B640-A4DE2C325EAC}">
      <dgm:prSet phldrT="[Metin]"/>
      <dgm:spPr/>
      <dgm:t>
        <a:bodyPr/>
        <a:lstStyle/>
        <a:p>
          <a:r>
            <a:rPr lang="tr-TR" dirty="0" smtClean="0"/>
            <a:t>Problem</a:t>
          </a:r>
          <a:endParaRPr lang="tr-TR" dirty="0"/>
        </a:p>
      </dgm:t>
    </dgm:pt>
    <dgm:pt modelId="{6A2372DD-AB61-4D39-96CD-E05FB068709C}" type="parTrans" cxnId="{86CE3EBE-4A59-4624-982C-F2F375EC02A7}">
      <dgm:prSet/>
      <dgm:spPr/>
      <dgm:t>
        <a:bodyPr/>
        <a:lstStyle/>
        <a:p>
          <a:endParaRPr lang="tr-TR"/>
        </a:p>
      </dgm:t>
    </dgm:pt>
    <dgm:pt modelId="{BC43147E-43BC-4660-827D-E84D7C396B93}" type="sibTrans" cxnId="{86CE3EBE-4A59-4624-982C-F2F375EC02A7}">
      <dgm:prSet/>
      <dgm:spPr/>
      <dgm:t>
        <a:bodyPr/>
        <a:lstStyle/>
        <a:p>
          <a:endParaRPr lang="tr-TR"/>
        </a:p>
      </dgm:t>
    </dgm:pt>
    <dgm:pt modelId="{45AB71A2-759F-4372-9F57-93A7F5B7685D}">
      <dgm:prSet phldrT="[Metin]"/>
      <dgm:spPr/>
      <dgm:t>
        <a:bodyPr/>
        <a:lstStyle/>
        <a:p>
          <a:r>
            <a:rPr lang="tr-TR" dirty="0" smtClean="0"/>
            <a:t>? </a:t>
          </a:r>
          <a:endParaRPr lang="tr-TR" dirty="0"/>
        </a:p>
      </dgm:t>
    </dgm:pt>
    <dgm:pt modelId="{A0645A5C-51FD-4AC4-99E2-66435F4C6C2B}" type="parTrans" cxnId="{E11BEB6E-AB56-49D4-BD03-5E8BE7BA4670}">
      <dgm:prSet/>
      <dgm:spPr/>
      <dgm:t>
        <a:bodyPr/>
        <a:lstStyle/>
        <a:p>
          <a:endParaRPr lang="tr-TR"/>
        </a:p>
      </dgm:t>
    </dgm:pt>
    <dgm:pt modelId="{4BBCA509-DF36-4B5F-93C1-941C1DD1BAF2}" type="sibTrans" cxnId="{E11BEB6E-AB56-49D4-BD03-5E8BE7BA4670}">
      <dgm:prSet/>
      <dgm:spPr/>
      <dgm:t>
        <a:bodyPr/>
        <a:lstStyle/>
        <a:p>
          <a:endParaRPr lang="tr-TR"/>
        </a:p>
      </dgm:t>
    </dgm:pt>
    <dgm:pt modelId="{96A84451-9709-4AF8-8E67-EAB60DA4BBA5}" type="pres">
      <dgm:prSet presAssocID="{61BAEBED-E7DE-455B-B0BF-FFB77E0B60E1}" presName="CompostProcess" presStyleCnt="0">
        <dgm:presLayoutVars>
          <dgm:dir/>
          <dgm:resizeHandles val="exact"/>
        </dgm:presLayoutVars>
      </dgm:prSet>
      <dgm:spPr/>
    </dgm:pt>
    <dgm:pt modelId="{A2E60EE7-B866-432D-85A0-C64B1E0F53E5}" type="pres">
      <dgm:prSet presAssocID="{61BAEBED-E7DE-455B-B0BF-FFB77E0B60E1}" presName="arrow" presStyleLbl="bgShp" presStyleIdx="0" presStyleCnt="1"/>
      <dgm:spPr/>
    </dgm:pt>
    <dgm:pt modelId="{C38026A2-8E57-493A-92C9-5B78838AD6F4}" type="pres">
      <dgm:prSet presAssocID="{61BAEBED-E7DE-455B-B0BF-FFB77E0B60E1}" presName="linearProcess" presStyleCnt="0"/>
      <dgm:spPr/>
    </dgm:pt>
    <dgm:pt modelId="{027E1DDD-D556-4FC0-A776-175EF4AF1641}" type="pres">
      <dgm:prSet presAssocID="{97E24FEE-CB22-4890-B640-A4DE2C325EA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7727C6-F807-4632-AE0A-72DAA2191C45}" type="pres">
      <dgm:prSet presAssocID="{BC43147E-43BC-4660-827D-E84D7C396B93}" presName="sibTrans" presStyleCnt="0"/>
      <dgm:spPr/>
    </dgm:pt>
    <dgm:pt modelId="{266D6B16-A720-4E22-8768-CD6398A45E75}" type="pres">
      <dgm:prSet presAssocID="{45AB71A2-759F-4372-9F57-93A7F5B7685D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BACCA4D-CEDA-4E20-B341-0A3CCC826F95}" type="presOf" srcId="{45AB71A2-759F-4372-9F57-93A7F5B7685D}" destId="{266D6B16-A720-4E22-8768-CD6398A45E75}" srcOrd="0" destOrd="0" presId="urn:microsoft.com/office/officeart/2005/8/layout/hProcess9"/>
    <dgm:cxn modelId="{7E517B22-9B41-4A9E-951B-7649926FF1F0}" type="presOf" srcId="{61BAEBED-E7DE-455B-B0BF-FFB77E0B60E1}" destId="{96A84451-9709-4AF8-8E67-EAB60DA4BBA5}" srcOrd="0" destOrd="0" presId="urn:microsoft.com/office/officeart/2005/8/layout/hProcess9"/>
    <dgm:cxn modelId="{86CE3EBE-4A59-4624-982C-F2F375EC02A7}" srcId="{61BAEBED-E7DE-455B-B0BF-FFB77E0B60E1}" destId="{97E24FEE-CB22-4890-B640-A4DE2C325EAC}" srcOrd="0" destOrd="0" parTransId="{6A2372DD-AB61-4D39-96CD-E05FB068709C}" sibTransId="{BC43147E-43BC-4660-827D-E84D7C396B93}"/>
    <dgm:cxn modelId="{C159E878-8351-41DB-B3AE-B61CA86C56C0}" type="presOf" srcId="{97E24FEE-CB22-4890-B640-A4DE2C325EAC}" destId="{027E1DDD-D556-4FC0-A776-175EF4AF1641}" srcOrd="0" destOrd="0" presId="urn:microsoft.com/office/officeart/2005/8/layout/hProcess9"/>
    <dgm:cxn modelId="{E11BEB6E-AB56-49D4-BD03-5E8BE7BA4670}" srcId="{61BAEBED-E7DE-455B-B0BF-FFB77E0B60E1}" destId="{45AB71A2-759F-4372-9F57-93A7F5B7685D}" srcOrd="1" destOrd="0" parTransId="{A0645A5C-51FD-4AC4-99E2-66435F4C6C2B}" sibTransId="{4BBCA509-DF36-4B5F-93C1-941C1DD1BAF2}"/>
    <dgm:cxn modelId="{BA97AA63-735B-45E3-8C9C-91E18D64BEFD}" type="presParOf" srcId="{96A84451-9709-4AF8-8E67-EAB60DA4BBA5}" destId="{A2E60EE7-B866-432D-85A0-C64B1E0F53E5}" srcOrd="0" destOrd="0" presId="urn:microsoft.com/office/officeart/2005/8/layout/hProcess9"/>
    <dgm:cxn modelId="{B72FFEA8-98F1-43D4-8A8A-6B4631AD3D8D}" type="presParOf" srcId="{96A84451-9709-4AF8-8E67-EAB60DA4BBA5}" destId="{C38026A2-8E57-493A-92C9-5B78838AD6F4}" srcOrd="1" destOrd="0" presId="urn:microsoft.com/office/officeart/2005/8/layout/hProcess9"/>
    <dgm:cxn modelId="{55BCCDF6-80DA-4C3F-B980-108BFF7C41E7}" type="presParOf" srcId="{C38026A2-8E57-493A-92C9-5B78838AD6F4}" destId="{027E1DDD-D556-4FC0-A776-175EF4AF1641}" srcOrd="0" destOrd="0" presId="urn:microsoft.com/office/officeart/2005/8/layout/hProcess9"/>
    <dgm:cxn modelId="{DD9ADF43-F9AB-439B-BB22-054A58C5FFDE}" type="presParOf" srcId="{C38026A2-8E57-493A-92C9-5B78838AD6F4}" destId="{C77727C6-F807-4632-AE0A-72DAA2191C45}" srcOrd="1" destOrd="0" presId="urn:microsoft.com/office/officeart/2005/8/layout/hProcess9"/>
    <dgm:cxn modelId="{F92BD1B5-146B-4368-8AB3-42E4A6B80522}" type="presParOf" srcId="{C38026A2-8E57-493A-92C9-5B78838AD6F4}" destId="{266D6B16-A720-4E22-8768-CD6398A45E75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D7B72A-3FB4-43B4-A2C1-14BCF1FCD2CF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9E32EEB9-29B6-403D-A79F-B2BCD8B4F2FB}">
      <dgm:prSet phldrT="[Metin]"/>
      <dgm:spPr/>
      <dgm:t>
        <a:bodyPr/>
        <a:lstStyle/>
        <a:p>
          <a:r>
            <a:rPr lang="tr-TR" dirty="0" smtClean="0"/>
            <a:t>Problem</a:t>
          </a:r>
        </a:p>
        <a:p>
          <a:r>
            <a:rPr lang="tr-TR" dirty="0" smtClean="0"/>
            <a:t>Tanımı  </a:t>
          </a:r>
          <a:endParaRPr lang="tr-TR" dirty="0"/>
        </a:p>
      </dgm:t>
    </dgm:pt>
    <dgm:pt modelId="{E5531C50-194C-4ADE-A9FC-72525DD587F6}" type="parTrans" cxnId="{92E3E23A-65A7-4639-80C7-B9DE9E213FA0}">
      <dgm:prSet/>
      <dgm:spPr/>
      <dgm:t>
        <a:bodyPr/>
        <a:lstStyle/>
        <a:p>
          <a:endParaRPr lang="tr-TR"/>
        </a:p>
      </dgm:t>
    </dgm:pt>
    <dgm:pt modelId="{7461B0AA-1017-4CC6-BF2C-547E12376DB2}" type="sibTrans" cxnId="{92E3E23A-65A7-4639-80C7-B9DE9E213FA0}">
      <dgm:prSet/>
      <dgm:spPr/>
      <dgm:t>
        <a:bodyPr/>
        <a:lstStyle/>
        <a:p>
          <a:endParaRPr lang="tr-TR"/>
        </a:p>
      </dgm:t>
    </dgm:pt>
    <dgm:pt modelId="{307DBC0A-54F5-4385-9455-868432679BE4}">
      <dgm:prSet phldrT="[Metin]"/>
      <dgm:spPr/>
      <dgm:t>
        <a:bodyPr/>
        <a:lstStyle/>
        <a:p>
          <a:r>
            <a:rPr lang="tr-TR" dirty="0" smtClean="0"/>
            <a:t>Problem kaynakları</a:t>
          </a:r>
          <a:endParaRPr lang="tr-TR" dirty="0"/>
        </a:p>
      </dgm:t>
    </dgm:pt>
    <dgm:pt modelId="{BA5D471D-3A62-4B76-AA5C-BF33D8DB65DC}" type="parTrans" cxnId="{D529DD9F-8E7C-4563-B46F-EF92715C924C}">
      <dgm:prSet/>
      <dgm:spPr/>
      <dgm:t>
        <a:bodyPr/>
        <a:lstStyle/>
        <a:p>
          <a:endParaRPr lang="tr-TR"/>
        </a:p>
      </dgm:t>
    </dgm:pt>
    <dgm:pt modelId="{4FD52F67-4512-4E57-80C4-FA87509E59F5}" type="sibTrans" cxnId="{D529DD9F-8E7C-4563-B46F-EF92715C924C}">
      <dgm:prSet/>
      <dgm:spPr/>
      <dgm:t>
        <a:bodyPr/>
        <a:lstStyle/>
        <a:p>
          <a:endParaRPr lang="tr-TR"/>
        </a:p>
      </dgm:t>
    </dgm:pt>
    <dgm:pt modelId="{7922E908-74DD-413A-9B7A-1F2687E2ED43}">
      <dgm:prSet phldrT="[Metin]"/>
      <dgm:spPr/>
      <dgm:t>
        <a:bodyPr/>
        <a:lstStyle/>
        <a:p>
          <a:r>
            <a:rPr lang="tr-TR" dirty="0" smtClean="0"/>
            <a:t>Problem çözme teknikleri</a:t>
          </a:r>
          <a:endParaRPr lang="tr-TR" dirty="0"/>
        </a:p>
      </dgm:t>
    </dgm:pt>
    <dgm:pt modelId="{51C0EBCD-EB13-4F27-9D69-FFFC6759424D}" type="parTrans" cxnId="{47AFBC7A-8185-4082-901D-262090EFB826}">
      <dgm:prSet/>
      <dgm:spPr/>
      <dgm:t>
        <a:bodyPr/>
        <a:lstStyle/>
        <a:p>
          <a:endParaRPr lang="tr-TR"/>
        </a:p>
      </dgm:t>
    </dgm:pt>
    <dgm:pt modelId="{139C2510-59D9-4887-99B6-F26FBEFDB96D}" type="sibTrans" cxnId="{47AFBC7A-8185-4082-901D-262090EFB826}">
      <dgm:prSet/>
      <dgm:spPr/>
      <dgm:t>
        <a:bodyPr/>
        <a:lstStyle/>
        <a:p>
          <a:endParaRPr lang="tr-TR"/>
        </a:p>
      </dgm:t>
    </dgm:pt>
    <dgm:pt modelId="{81D08D0F-9818-4B50-8C83-BCE501513432}" type="pres">
      <dgm:prSet presAssocID="{76D7B72A-3FB4-43B4-A2C1-14BCF1FCD2C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D26D365-37F6-4F82-A9A3-DB90C4B3DFA4}" type="pres">
      <dgm:prSet presAssocID="{9E32EEB9-29B6-403D-A79F-B2BCD8B4F2FB}" presName="gear1" presStyleLbl="node1" presStyleIdx="0" presStyleCnt="3">
        <dgm:presLayoutVars>
          <dgm:chMax val="1"/>
          <dgm:bulletEnabled val="1"/>
        </dgm:presLayoutVars>
      </dgm:prSet>
      <dgm:spPr/>
    </dgm:pt>
    <dgm:pt modelId="{79CD28F5-82B7-4E1B-BC33-D1025AD01824}" type="pres">
      <dgm:prSet presAssocID="{9E32EEB9-29B6-403D-A79F-B2BCD8B4F2FB}" presName="gear1srcNode" presStyleLbl="node1" presStyleIdx="0" presStyleCnt="3"/>
      <dgm:spPr/>
    </dgm:pt>
    <dgm:pt modelId="{08C1F1C7-B85C-416B-B0F5-8D05BD415ABD}" type="pres">
      <dgm:prSet presAssocID="{9E32EEB9-29B6-403D-A79F-B2BCD8B4F2FB}" presName="gear1dstNode" presStyleLbl="node1" presStyleIdx="0" presStyleCnt="3"/>
      <dgm:spPr/>
    </dgm:pt>
    <dgm:pt modelId="{A4A0F55B-7056-4B35-AFA4-18EDF29C3114}" type="pres">
      <dgm:prSet presAssocID="{307DBC0A-54F5-4385-9455-868432679BE4}" presName="gear2" presStyleLbl="node1" presStyleIdx="1" presStyleCnt="3">
        <dgm:presLayoutVars>
          <dgm:chMax val="1"/>
          <dgm:bulletEnabled val="1"/>
        </dgm:presLayoutVars>
      </dgm:prSet>
      <dgm:spPr/>
    </dgm:pt>
    <dgm:pt modelId="{4D8E42D7-B5F4-4B7E-8695-406956520630}" type="pres">
      <dgm:prSet presAssocID="{307DBC0A-54F5-4385-9455-868432679BE4}" presName="gear2srcNode" presStyleLbl="node1" presStyleIdx="1" presStyleCnt="3"/>
      <dgm:spPr/>
    </dgm:pt>
    <dgm:pt modelId="{5047F482-471A-472B-B84C-BA028B402B95}" type="pres">
      <dgm:prSet presAssocID="{307DBC0A-54F5-4385-9455-868432679BE4}" presName="gear2dstNode" presStyleLbl="node1" presStyleIdx="1" presStyleCnt="3"/>
      <dgm:spPr/>
    </dgm:pt>
    <dgm:pt modelId="{FEB51274-E10C-4699-9C6A-12C82BD6CC47}" type="pres">
      <dgm:prSet presAssocID="{7922E908-74DD-413A-9B7A-1F2687E2ED43}" presName="gear3" presStyleLbl="node1" presStyleIdx="2" presStyleCnt="3"/>
      <dgm:spPr/>
    </dgm:pt>
    <dgm:pt modelId="{88CF2413-A388-46A6-95B4-E090EBB360F2}" type="pres">
      <dgm:prSet presAssocID="{7922E908-74DD-413A-9B7A-1F2687E2ED43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9A7CD622-659E-4C22-982A-698BA32ABCE9}" type="pres">
      <dgm:prSet presAssocID="{7922E908-74DD-413A-9B7A-1F2687E2ED43}" presName="gear3srcNode" presStyleLbl="node1" presStyleIdx="2" presStyleCnt="3"/>
      <dgm:spPr/>
    </dgm:pt>
    <dgm:pt modelId="{22F0F170-DC96-41BE-AC4C-83161F1B06C7}" type="pres">
      <dgm:prSet presAssocID="{7922E908-74DD-413A-9B7A-1F2687E2ED43}" presName="gear3dstNode" presStyleLbl="node1" presStyleIdx="2" presStyleCnt="3"/>
      <dgm:spPr/>
    </dgm:pt>
    <dgm:pt modelId="{426F85E2-A345-4D2D-9267-3DCA8DDE0EA2}" type="pres">
      <dgm:prSet presAssocID="{7461B0AA-1017-4CC6-BF2C-547E12376DB2}" presName="connector1" presStyleLbl="sibTrans2D1" presStyleIdx="0" presStyleCnt="3"/>
      <dgm:spPr/>
    </dgm:pt>
    <dgm:pt modelId="{14922EBF-A292-4062-8795-B00689896E15}" type="pres">
      <dgm:prSet presAssocID="{4FD52F67-4512-4E57-80C4-FA87509E59F5}" presName="connector2" presStyleLbl="sibTrans2D1" presStyleIdx="1" presStyleCnt="3"/>
      <dgm:spPr/>
    </dgm:pt>
    <dgm:pt modelId="{6F147EDD-7195-44E0-8092-09F3A700DCD5}" type="pres">
      <dgm:prSet presAssocID="{139C2510-59D9-4887-99B6-F26FBEFDB96D}" presName="connector3" presStyleLbl="sibTrans2D1" presStyleIdx="2" presStyleCnt="3"/>
      <dgm:spPr/>
    </dgm:pt>
  </dgm:ptLst>
  <dgm:cxnLst>
    <dgm:cxn modelId="{788B5417-1737-4AC1-AB5C-E7BCB65AED23}" type="presOf" srcId="{7922E908-74DD-413A-9B7A-1F2687E2ED43}" destId="{22F0F170-DC96-41BE-AC4C-83161F1B06C7}" srcOrd="3" destOrd="0" presId="urn:microsoft.com/office/officeart/2005/8/layout/gear1"/>
    <dgm:cxn modelId="{7A97EBE4-E89F-4F22-AAE4-8A2EE8DBAD65}" type="presOf" srcId="{7922E908-74DD-413A-9B7A-1F2687E2ED43}" destId="{88CF2413-A388-46A6-95B4-E090EBB360F2}" srcOrd="1" destOrd="0" presId="urn:microsoft.com/office/officeart/2005/8/layout/gear1"/>
    <dgm:cxn modelId="{47AFBC7A-8185-4082-901D-262090EFB826}" srcId="{76D7B72A-3FB4-43B4-A2C1-14BCF1FCD2CF}" destId="{7922E908-74DD-413A-9B7A-1F2687E2ED43}" srcOrd="2" destOrd="0" parTransId="{51C0EBCD-EB13-4F27-9D69-FFFC6759424D}" sibTransId="{139C2510-59D9-4887-99B6-F26FBEFDB96D}"/>
    <dgm:cxn modelId="{948ACFAA-5C6F-44F3-8C3C-FE59900D1250}" type="presOf" srcId="{307DBC0A-54F5-4385-9455-868432679BE4}" destId="{4D8E42D7-B5F4-4B7E-8695-406956520630}" srcOrd="1" destOrd="0" presId="urn:microsoft.com/office/officeart/2005/8/layout/gear1"/>
    <dgm:cxn modelId="{D529DD9F-8E7C-4563-B46F-EF92715C924C}" srcId="{76D7B72A-3FB4-43B4-A2C1-14BCF1FCD2CF}" destId="{307DBC0A-54F5-4385-9455-868432679BE4}" srcOrd="1" destOrd="0" parTransId="{BA5D471D-3A62-4B76-AA5C-BF33D8DB65DC}" sibTransId="{4FD52F67-4512-4E57-80C4-FA87509E59F5}"/>
    <dgm:cxn modelId="{BF541699-E5A8-44BB-B745-CDD65DF19E38}" type="presOf" srcId="{9E32EEB9-29B6-403D-A79F-B2BCD8B4F2FB}" destId="{08C1F1C7-B85C-416B-B0F5-8D05BD415ABD}" srcOrd="2" destOrd="0" presId="urn:microsoft.com/office/officeart/2005/8/layout/gear1"/>
    <dgm:cxn modelId="{EB79CDC2-51C8-4066-8941-626818C4830C}" type="presOf" srcId="{139C2510-59D9-4887-99B6-F26FBEFDB96D}" destId="{6F147EDD-7195-44E0-8092-09F3A700DCD5}" srcOrd="0" destOrd="0" presId="urn:microsoft.com/office/officeart/2005/8/layout/gear1"/>
    <dgm:cxn modelId="{92E3E23A-65A7-4639-80C7-B9DE9E213FA0}" srcId="{76D7B72A-3FB4-43B4-A2C1-14BCF1FCD2CF}" destId="{9E32EEB9-29B6-403D-A79F-B2BCD8B4F2FB}" srcOrd="0" destOrd="0" parTransId="{E5531C50-194C-4ADE-A9FC-72525DD587F6}" sibTransId="{7461B0AA-1017-4CC6-BF2C-547E12376DB2}"/>
    <dgm:cxn modelId="{05CC56A2-5771-40A9-8621-C4B50679E630}" type="presOf" srcId="{4FD52F67-4512-4E57-80C4-FA87509E59F5}" destId="{14922EBF-A292-4062-8795-B00689896E15}" srcOrd="0" destOrd="0" presId="urn:microsoft.com/office/officeart/2005/8/layout/gear1"/>
    <dgm:cxn modelId="{29BB5A30-D369-4A74-A142-C1EC4540B0E0}" type="presOf" srcId="{307DBC0A-54F5-4385-9455-868432679BE4}" destId="{A4A0F55B-7056-4B35-AFA4-18EDF29C3114}" srcOrd="0" destOrd="0" presId="urn:microsoft.com/office/officeart/2005/8/layout/gear1"/>
    <dgm:cxn modelId="{1F984ADC-618F-4FF6-AC01-D1867749B5F0}" type="presOf" srcId="{9E32EEB9-29B6-403D-A79F-B2BCD8B4F2FB}" destId="{DD26D365-37F6-4F82-A9A3-DB90C4B3DFA4}" srcOrd="0" destOrd="0" presId="urn:microsoft.com/office/officeart/2005/8/layout/gear1"/>
    <dgm:cxn modelId="{541F5DAF-9728-49C8-8C36-223FA4C631D8}" type="presOf" srcId="{76D7B72A-3FB4-43B4-A2C1-14BCF1FCD2CF}" destId="{81D08D0F-9818-4B50-8C83-BCE501513432}" srcOrd="0" destOrd="0" presId="urn:microsoft.com/office/officeart/2005/8/layout/gear1"/>
    <dgm:cxn modelId="{E54D5B70-67D8-4220-A3E7-8D8BA7167ED3}" type="presOf" srcId="{9E32EEB9-29B6-403D-A79F-B2BCD8B4F2FB}" destId="{79CD28F5-82B7-4E1B-BC33-D1025AD01824}" srcOrd="1" destOrd="0" presId="urn:microsoft.com/office/officeart/2005/8/layout/gear1"/>
    <dgm:cxn modelId="{57742259-51B0-4384-855A-414E543BFCF9}" type="presOf" srcId="{7461B0AA-1017-4CC6-BF2C-547E12376DB2}" destId="{426F85E2-A345-4D2D-9267-3DCA8DDE0EA2}" srcOrd="0" destOrd="0" presId="urn:microsoft.com/office/officeart/2005/8/layout/gear1"/>
    <dgm:cxn modelId="{3017C048-626E-4FD9-A6A1-2F196434AEB5}" type="presOf" srcId="{7922E908-74DD-413A-9B7A-1F2687E2ED43}" destId="{FEB51274-E10C-4699-9C6A-12C82BD6CC47}" srcOrd="0" destOrd="0" presId="urn:microsoft.com/office/officeart/2005/8/layout/gear1"/>
    <dgm:cxn modelId="{C3FA43DE-2590-488A-B74A-B40687C1A677}" type="presOf" srcId="{307DBC0A-54F5-4385-9455-868432679BE4}" destId="{5047F482-471A-472B-B84C-BA028B402B95}" srcOrd="2" destOrd="0" presId="urn:microsoft.com/office/officeart/2005/8/layout/gear1"/>
    <dgm:cxn modelId="{13F45D02-B1A6-4A47-B81E-8F3059E713D6}" type="presOf" srcId="{7922E908-74DD-413A-9B7A-1F2687E2ED43}" destId="{9A7CD622-659E-4C22-982A-698BA32ABCE9}" srcOrd="2" destOrd="0" presId="urn:microsoft.com/office/officeart/2005/8/layout/gear1"/>
    <dgm:cxn modelId="{1DC318F0-3C10-4A13-9366-5EFE448E171A}" type="presParOf" srcId="{81D08D0F-9818-4B50-8C83-BCE501513432}" destId="{DD26D365-37F6-4F82-A9A3-DB90C4B3DFA4}" srcOrd="0" destOrd="0" presId="urn:microsoft.com/office/officeart/2005/8/layout/gear1"/>
    <dgm:cxn modelId="{19FCDD85-70BA-45B5-85AD-AF7C8C08D623}" type="presParOf" srcId="{81D08D0F-9818-4B50-8C83-BCE501513432}" destId="{79CD28F5-82B7-4E1B-BC33-D1025AD01824}" srcOrd="1" destOrd="0" presId="urn:microsoft.com/office/officeart/2005/8/layout/gear1"/>
    <dgm:cxn modelId="{881651BE-AE55-4626-86BC-1D1F78F39AA7}" type="presParOf" srcId="{81D08D0F-9818-4B50-8C83-BCE501513432}" destId="{08C1F1C7-B85C-416B-B0F5-8D05BD415ABD}" srcOrd="2" destOrd="0" presId="urn:microsoft.com/office/officeart/2005/8/layout/gear1"/>
    <dgm:cxn modelId="{EF184543-03FB-4932-92A4-8873EC6527D4}" type="presParOf" srcId="{81D08D0F-9818-4B50-8C83-BCE501513432}" destId="{A4A0F55B-7056-4B35-AFA4-18EDF29C3114}" srcOrd="3" destOrd="0" presId="urn:microsoft.com/office/officeart/2005/8/layout/gear1"/>
    <dgm:cxn modelId="{A32089DA-B0BE-4706-9FEF-57FB27CB9635}" type="presParOf" srcId="{81D08D0F-9818-4B50-8C83-BCE501513432}" destId="{4D8E42D7-B5F4-4B7E-8695-406956520630}" srcOrd="4" destOrd="0" presId="urn:microsoft.com/office/officeart/2005/8/layout/gear1"/>
    <dgm:cxn modelId="{AF8AB060-1C6B-4CB9-8E34-154E9DF8230B}" type="presParOf" srcId="{81D08D0F-9818-4B50-8C83-BCE501513432}" destId="{5047F482-471A-472B-B84C-BA028B402B95}" srcOrd="5" destOrd="0" presId="urn:microsoft.com/office/officeart/2005/8/layout/gear1"/>
    <dgm:cxn modelId="{21E1454F-BC85-4043-B3DA-CC4AD96DE3F8}" type="presParOf" srcId="{81D08D0F-9818-4B50-8C83-BCE501513432}" destId="{FEB51274-E10C-4699-9C6A-12C82BD6CC47}" srcOrd="6" destOrd="0" presId="urn:microsoft.com/office/officeart/2005/8/layout/gear1"/>
    <dgm:cxn modelId="{ACDFFE0D-7FC0-4581-8A06-A5C363C3B4CE}" type="presParOf" srcId="{81D08D0F-9818-4B50-8C83-BCE501513432}" destId="{88CF2413-A388-46A6-95B4-E090EBB360F2}" srcOrd="7" destOrd="0" presId="urn:microsoft.com/office/officeart/2005/8/layout/gear1"/>
    <dgm:cxn modelId="{6B4E1109-08F1-4F51-8AA2-224DD4B5B207}" type="presParOf" srcId="{81D08D0F-9818-4B50-8C83-BCE501513432}" destId="{9A7CD622-659E-4C22-982A-698BA32ABCE9}" srcOrd="8" destOrd="0" presId="urn:microsoft.com/office/officeart/2005/8/layout/gear1"/>
    <dgm:cxn modelId="{25E08F77-FE8D-42F2-83F6-5F72A1C2E36D}" type="presParOf" srcId="{81D08D0F-9818-4B50-8C83-BCE501513432}" destId="{22F0F170-DC96-41BE-AC4C-83161F1B06C7}" srcOrd="9" destOrd="0" presId="urn:microsoft.com/office/officeart/2005/8/layout/gear1"/>
    <dgm:cxn modelId="{6DB75FF5-4643-459F-89EB-48D74121B9E7}" type="presParOf" srcId="{81D08D0F-9818-4B50-8C83-BCE501513432}" destId="{426F85E2-A345-4D2D-9267-3DCA8DDE0EA2}" srcOrd="10" destOrd="0" presId="urn:microsoft.com/office/officeart/2005/8/layout/gear1"/>
    <dgm:cxn modelId="{17F400F3-08A7-4431-852C-B0C7D5EA39B4}" type="presParOf" srcId="{81D08D0F-9818-4B50-8C83-BCE501513432}" destId="{14922EBF-A292-4062-8795-B00689896E15}" srcOrd="11" destOrd="0" presId="urn:microsoft.com/office/officeart/2005/8/layout/gear1"/>
    <dgm:cxn modelId="{488F2671-6244-492F-A7EB-0D71CBB32C42}" type="presParOf" srcId="{81D08D0F-9818-4B50-8C83-BCE501513432}" destId="{6F147EDD-7195-44E0-8092-09F3A700DCD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60EE7-B866-432D-85A0-C64B1E0F53E5}">
      <dsp:nvSpPr>
        <dsp:cNvPr id="0" name=""/>
        <dsp:cNvSpPr/>
      </dsp:nvSpPr>
      <dsp:spPr>
        <a:xfrm>
          <a:off x="767462" y="0"/>
          <a:ext cx="8697908" cy="5308562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7E1DDD-D556-4FC0-A776-175EF4AF1641}">
      <dsp:nvSpPr>
        <dsp:cNvPr id="0" name=""/>
        <dsp:cNvSpPr/>
      </dsp:nvSpPr>
      <dsp:spPr>
        <a:xfrm>
          <a:off x="671529" y="1592568"/>
          <a:ext cx="4189066" cy="21234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Problem</a:t>
          </a:r>
          <a:endParaRPr lang="tr-TR" sz="6500" kern="1200" dirty="0"/>
        </a:p>
      </dsp:txBody>
      <dsp:txXfrm>
        <a:off x="775186" y="1696225"/>
        <a:ext cx="3981752" cy="1916110"/>
      </dsp:txXfrm>
    </dsp:sp>
    <dsp:sp modelId="{266D6B16-A720-4E22-8768-CD6398A45E75}">
      <dsp:nvSpPr>
        <dsp:cNvPr id="0" name=""/>
        <dsp:cNvSpPr/>
      </dsp:nvSpPr>
      <dsp:spPr>
        <a:xfrm>
          <a:off x="5372237" y="1592568"/>
          <a:ext cx="4189066" cy="2123424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? </a:t>
          </a:r>
          <a:endParaRPr lang="tr-TR" sz="6500" kern="1200" dirty="0"/>
        </a:p>
      </dsp:txBody>
      <dsp:txXfrm>
        <a:off x="5475894" y="1696225"/>
        <a:ext cx="3981752" cy="19161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26D365-37F6-4F82-A9A3-DB90C4B3DFA4}">
      <dsp:nvSpPr>
        <dsp:cNvPr id="0" name=""/>
        <dsp:cNvSpPr/>
      </dsp:nvSpPr>
      <dsp:spPr>
        <a:xfrm>
          <a:off x="4574098" y="2418598"/>
          <a:ext cx="2956064" cy="2956064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Problem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Tanımı  </a:t>
          </a:r>
          <a:endParaRPr lang="tr-TR" sz="1600" kern="1200" dirty="0"/>
        </a:p>
      </dsp:txBody>
      <dsp:txXfrm>
        <a:off x="5168398" y="3111042"/>
        <a:ext cx="1767464" cy="1519478"/>
      </dsp:txXfrm>
    </dsp:sp>
    <dsp:sp modelId="{A4A0F55B-7056-4B35-AFA4-18EDF29C3114}">
      <dsp:nvSpPr>
        <dsp:cNvPr id="0" name=""/>
        <dsp:cNvSpPr/>
      </dsp:nvSpPr>
      <dsp:spPr>
        <a:xfrm>
          <a:off x="2854206" y="1719892"/>
          <a:ext cx="2149865" cy="214986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Problem kaynakları</a:t>
          </a:r>
          <a:endParaRPr lang="tr-TR" sz="1600" kern="1200" dirty="0"/>
        </a:p>
      </dsp:txBody>
      <dsp:txXfrm>
        <a:off x="3395441" y="2264398"/>
        <a:ext cx="1067395" cy="1060853"/>
      </dsp:txXfrm>
    </dsp:sp>
    <dsp:sp modelId="{FEB51274-E10C-4699-9C6A-12C82BD6CC47}">
      <dsp:nvSpPr>
        <dsp:cNvPr id="0" name=""/>
        <dsp:cNvSpPr/>
      </dsp:nvSpPr>
      <dsp:spPr>
        <a:xfrm rot="20700000">
          <a:off x="4058350" y="236704"/>
          <a:ext cx="2106429" cy="2106429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Problem çözme teknikleri</a:t>
          </a:r>
          <a:endParaRPr lang="tr-TR" sz="1600" kern="1200" dirty="0"/>
        </a:p>
      </dsp:txBody>
      <dsp:txXfrm rot="-20700000">
        <a:off x="4520351" y="698706"/>
        <a:ext cx="1182425" cy="1182425"/>
      </dsp:txXfrm>
    </dsp:sp>
    <dsp:sp modelId="{426F85E2-A345-4D2D-9267-3DCA8DDE0EA2}">
      <dsp:nvSpPr>
        <dsp:cNvPr id="0" name=""/>
        <dsp:cNvSpPr/>
      </dsp:nvSpPr>
      <dsp:spPr>
        <a:xfrm>
          <a:off x="4359971" y="1965001"/>
          <a:ext cx="3783762" cy="3783762"/>
        </a:xfrm>
        <a:prstGeom prst="circularArrow">
          <a:avLst>
            <a:gd name="adj1" fmla="val 4687"/>
            <a:gd name="adj2" fmla="val 299029"/>
            <a:gd name="adj3" fmla="val 2538630"/>
            <a:gd name="adj4" fmla="val 15813706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922EBF-A292-4062-8795-B00689896E15}">
      <dsp:nvSpPr>
        <dsp:cNvPr id="0" name=""/>
        <dsp:cNvSpPr/>
      </dsp:nvSpPr>
      <dsp:spPr>
        <a:xfrm>
          <a:off x="2473469" y="1239142"/>
          <a:ext cx="2749140" cy="274914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147EDD-7195-44E0-8092-09F3A700DCD5}">
      <dsp:nvSpPr>
        <dsp:cNvPr id="0" name=""/>
        <dsp:cNvSpPr/>
      </dsp:nvSpPr>
      <dsp:spPr>
        <a:xfrm>
          <a:off x="3571111" y="-229748"/>
          <a:ext cx="2964126" cy="296412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İlkokulda problem çözme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657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352155"/>
              </p:ext>
            </p:extLst>
          </p:nvPr>
        </p:nvGraphicFramePr>
        <p:xfrm>
          <a:off x="892366" y="727114"/>
          <a:ext cx="10232834" cy="5308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3260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7480" y="3325992"/>
            <a:ext cx="10058400" cy="3931920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 smtClean="0">
                <a:solidFill>
                  <a:srgbClr val="FF0000"/>
                </a:solidFill>
              </a:rPr>
              <a:t>Problem kaynakları </a:t>
            </a:r>
            <a:endParaRPr lang="tr-TR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583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0246836"/>
              </p:ext>
            </p:extLst>
          </p:nvPr>
        </p:nvGraphicFramePr>
        <p:xfrm>
          <a:off x="1066800" y="661012"/>
          <a:ext cx="9685663" cy="5374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8513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Problem çözme teknikleri </a:t>
            </a:r>
            <a:endParaRPr lang="tr-TR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212" y="2014194"/>
            <a:ext cx="5047026" cy="43670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24747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665" y="1045819"/>
            <a:ext cx="6759382" cy="5024475"/>
          </a:xfrm>
        </p:spPr>
      </p:pic>
    </p:spTree>
    <p:extLst>
      <p:ext uri="{BB962C8B-B14F-4D97-AF65-F5344CB8AC3E}">
        <p14:creationId xmlns:p14="http://schemas.microsoft.com/office/powerpoint/2010/main" val="132770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167" y="1706831"/>
            <a:ext cx="8321060" cy="3932237"/>
          </a:xfrm>
        </p:spPr>
      </p:pic>
    </p:spTree>
    <p:extLst>
      <p:ext uri="{BB962C8B-B14F-4D97-AF65-F5344CB8AC3E}">
        <p14:creationId xmlns:p14="http://schemas.microsoft.com/office/powerpoint/2010/main" val="1298902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8674" y="642594"/>
            <a:ext cx="6390242" cy="5538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698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105</TotalTime>
  <Words>18</Words>
  <Application>Microsoft Office PowerPoint</Application>
  <PresentationFormat>Geniş ekran</PresentationFormat>
  <Paragraphs>10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Garamond</vt:lpstr>
      <vt:lpstr>Sabun</vt:lpstr>
      <vt:lpstr>İlkokulda problem çözme </vt:lpstr>
      <vt:lpstr> </vt:lpstr>
      <vt:lpstr>PowerPoint Sunusu</vt:lpstr>
      <vt:lpstr>PowerPoint Sunusu</vt:lpstr>
      <vt:lpstr>Problem çözme teknikleri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İlkokulda problem çözme</dc:title>
  <dc:creator>Ece Özdoğan</dc:creator>
  <cp:lastModifiedBy>Ece Özdoğan</cp:lastModifiedBy>
  <cp:revision>5</cp:revision>
  <dcterms:created xsi:type="dcterms:W3CDTF">2019-05-09T10:21:36Z</dcterms:created>
  <dcterms:modified xsi:type="dcterms:W3CDTF">2019-05-09T13:03:56Z</dcterms:modified>
</cp:coreProperties>
</file>