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6"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A43D49EE-32A5-4FDB-883E-A873C731E0F2}">
  <a:tblStyle styleId="{A43D49EE-32A5-4FDB-883E-A873C731E0F2}" styleName="Table_0">
    <a:wholeTbl>
      <a:tcTxStyle>
        <a:font>
          <a:latin typeface="Arial"/>
          <a:ea typeface="Arial"/>
          <a:cs typeface="Arial"/>
        </a:font>
        <a:srgbClr val="000000"/>
      </a:tcTxStyle>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4" name="Shape 4"/>
          <p:cNvSpPr txBox="1">
            <a:spLocks noGrp="1"/>
          </p:cNvSpPr>
          <p:nvPr>
            <p:ph type="dt" idx="10"/>
          </p:nvPr>
        </p:nvSpPr>
        <p:spPr>
          <a:xfrm>
            <a:off x="3884612" y="0"/>
            <a:ext cx="2971800" cy="457200"/>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lim="8000"/>
            <a:headEnd type="none" w="med" len="med"/>
            <a:tailEnd type="none" w="med" len="med"/>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7" name="Shape 7"/>
          <p:cNvSpPr txBox="1">
            <a:spLocks noGrp="1"/>
          </p:cNvSpPr>
          <p:nvPr>
            <p:ph type="ftr" idx="11"/>
          </p:nvPr>
        </p:nvSpPr>
        <p:spPr>
          <a:xfrm>
            <a:off x="0" y="8685212"/>
            <a:ext cx="2971800" cy="457200"/>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8" name="Shape 8"/>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b" anchorCtr="0">
            <a:noAutofit/>
          </a:bodyPr>
          <a:lstStyle/>
          <a:p>
            <a:pPr marL="0" marR="0" lvl="0" indent="-88900" algn="r" rtl="0">
              <a:spcBef>
                <a:spcPts val="0"/>
              </a:spcBef>
              <a:spcAft>
                <a:spcPts val="0"/>
              </a:spcAft>
              <a:buSzPts val="1400"/>
              <a:buChar char="●"/>
            </a:pPr>
            <a:endParaRPr sz="1200" b="0" i="0" u="none" strike="noStrike" cap="none">
              <a:latin typeface="Arial"/>
              <a:ea typeface="Arial"/>
              <a:cs typeface="Arial"/>
              <a:sym typeface="Arial"/>
            </a:endParaRPr>
          </a:p>
          <a:p>
            <a:pPr marL="0" lvl="1" indent="-88900">
              <a:spcBef>
                <a:spcPts val="0"/>
              </a:spcBef>
              <a:spcAft>
                <a:spcPts val="0"/>
              </a:spcAft>
              <a:buSzPts val="1400"/>
              <a:buChar char="○"/>
            </a:pPr>
            <a:endParaRPr/>
          </a:p>
          <a:p>
            <a:pPr marL="0" lvl="2" indent="-88900">
              <a:spcBef>
                <a:spcPts val="0"/>
              </a:spcBef>
              <a:spcAft>
                <a:spcPts val="0"/>
              </a:spcAft>
              <a:buSzPts val="1400"/>
              <a:buChar char="■"/>
            </a:pPr>
            <a:endParaRPr/>
          </a:p>
          <a:p>
            <a:pPr marL="0" lvl="3" indent="-88900">
              <a:spcBef>
                <a:spcPts val="0"/>
              </a:spcBef>
              <a:spcAft>
                <a:spcPts val="0"/>
              </a:spcAft>
              <a:buSzPts val="1400"/>
              <a:buChar char="●"/>
            </a:pPr>
            <a:endParaRPr/>
          </a:p>
          <a:p>
            <a:pPr marL="0" lvl="4" indent="-88900">
              <a:spcBef>
                <a:spcPts val="0"/>
              </a:spcBef>
              <a:spcAft>
                <a:spcPts val="0"/>
              </a:spcAft>
              <a:buSzPts val="1400"/>
              <a:buChar char="○"/>
            </a:pPr>
            <a:endParaRPr/>
          </a:p>
          <a:p>
            <a:pPr marL="0" lvl="5" indent="-88900">
              <a:spcBef>
                <a:spcPts val="0"/>
              </a:spcBef>
              <a:spcAft>
                <a:spcPts val="0"/>
              </a:spcAft>
              <a:buSzPts val="1400"/>
              <a:buChar char="■"/>
            </a:pPr>
            <a:endParaRPr/>
          </a:p>
          <a:p>
            <a:pPr marL="0" lvl="6" indent="-88900">
              <a:spcBef>
                <a:spcPts val="0"/>
              </a:spcBef>
              <a:spcAft>
                <a:spcPts val="0"/>
              </a:spcAft>
              <a:buSzPts val="1400"/>
              <a:buChar char="●"/>
            </a:pPr>
            <a:endParaRPr/>
          </a:p>
          <a:p>
            <a:pPr marL="0" lvl="7" indent="-88900">
              <a:spcBef>
                <a:spcPts val="0"/>
              </a:spcBef>
              <a:spcAft>
                <a:spcPts val="0"/>
              </a:spcAft>
              <a:buSzPts val="1400"/>
              <a:buChar char="○"/>
            </a:pPr>
            <a:endParaRPr/>
          </a:p>
          <a:p>
            <a:pPr marL="0" lvl="8" indent="-88900">
              <a:spcBef>
                <a:spcPts val="0"/>
              </a:spcBef>
              <a:spcAft>
                <a:spcPts val="0"/>
              </a:spcAft>
              <a:buSzPts val="1400"/>
              <a:buChar char="■"/>
            </a:pPr>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Shape 37"/>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8" name="Shape 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8" name="Shape 1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7" name="Shape 1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9" name="Shape 1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0" name="Shape 1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5" name="Shape 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6" name="Shape 1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2" name="Shape 1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8" name="Shape 1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1" name="Shape 1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8" name="Shape 18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5" name="Shape 1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7" name="Shape 2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14" name="Shape 2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Shape 50"/>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0" name="Shape 220"/>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21" name="Shape 221"/>
          <p:cNvSpPr txBox="1">
            <a:spLocks noGrp="1"/>
          </p:cNvSpPr>
          <p:nvPr>
            <p:ph type="sldNum" idx="12"/>
          </p:nvPr>
        </p:nvSpPr>
        <p:spPr>
          <a:xfrm>
            <a:off x="3884612" y="8685212"/>
            <a:ext cx="2971800" cy="457200"/>
          </a:xfrm>
          <a:prstGeom prst="rect">
            <a:avLst/>
          </a:prstGeom>
        </p:spPr>
        <p:txBody>
          <a:bodyPr spcFirstLastPara="1" wrap="square" lIns="91425" tIns="91425" rIns="91425" bIns="91425" anchor="b" anchorCtr="0">
            <a:noAutofit/>
          </a:bodyPr>
          <a:lstStyle/>
          <a:p>
            <a:pPr marL="0" lvl="0" indent="0" rtl="0">
              <a:spcBef>
                <a:spcPts val="0"/>
              </a:spcBef>
              <a:spcAft>
                <a:spcPts val="0"/>
              </a:spcAft>
              <a:buClr>
                <a:srgbClr val="000000"/>
              </a:buClr>
              <a:buSzPts val="1400"/>
              <a:buFont typeface="Arial"/>
              <a:buNone/>
            </a:pPr>
            <a:endParaRPr/>
          </a:p>
          <a:p>
            <a:pPr marL="0" lvl="1" indent="0" rtl="0">
              <a:spcBef>
                <a:spcPts val="0"/>
              </a:spcBef>
              <a:spcAft>
                <a:spcPts val="0"/>
              </a:spcAft>
              <a:buClr>
                <a:srgbClr val="000000"/>
              </a:buClr>
              <a:buSzPts val="1400"/>
              <a:buFont typeface="Arial"/>
              <a:buNone/>
            </a:pPr>
            <a:endParaRPr/>
          </a:p>
          <a:p>
            <a:pPr marL="0" lvl="2" indent="0" rtl="0">
              <a:spcBef>
                <a:spcPts val="0"/>
              </a:spcBef>
              <a:spcAft>
                <a:spcPts val="0"/>
              </a:spcAft>
              <a:buClr>
                <a:srgbClr val="000000"/>
              </a:buClr>
              <a:buSzPts val="1400"/>
              <a:buFont typeface="Arial"/>
              <a:buNone/>
            </a:pPr>
            <a:endParaRPr/>
          </a:p>
          <a:p>
            <a:pPr marL="0" lvl="3" indent="0" rtl="0">
              <a:spcBef>
                <a:spcPts val="0"/>
              </a:spcBef>
              <a:spcAft>
                <a:spcPts val="0"/>
              </a:spcAft>
              <a:buClr>
                <a:srgbClr val="000000"/>
              </a:buClr>
              <a:buSzPts val="1400"/>
              <a:buFont typeface="Arial"/>
              <a:buNone/>
            </a:pPr>
            <a:endParaRPr/>
          </a:p>
          <a:p>
            <a:pPr marL="0" lvl="4" indent="0" rtl="0">
              <a:spcBef>
                <a:spcPts val="0"/>
              </a:spcBef>
              <a:spcAft>
                <a:spcPts val="0"/>
              </a:spcAft>
              <a:buClr>
                <a:srgbClr val="000000"/>
              </a:buClr>
              <a:buSzPts val="1400"/>
              <a:buFont typeface="Arial"/>
              <a:buNone/>
            </a:pPr>
            <a:endParaRPr/>
          </a:p>
          <a:p>
            <a:pPr marL="0" lvl="5" indent="0" rtl="0">
              <a:spcBef>
                <a:spcPts val="0"/>
              </a:spcBef>
              <a:spcAft>
                <a:spcPts val="0"/>
              </a:spcAft>
              <a:buClr>
                <a:srgbClr val="000000"/>
              </a:buClr>
              <a:buSzPts val="1400"/>
              <a:buFont typeface="Arial"/>
              <a:buNone/>
            </a:pPr>
            <a:endParaRPr/>
          </a:p>
          <a:p>
            <a:pPr marL="0" lvl="6" indent="0" rtl="0">
              <a:spcBef>
                <a:spcPts val="0"/>
              </a:spcBef>
              <a:spcAft>
                <a:spcPts val="0"/>
              </a:spcAft>
              <a:buClr>
                <a:srgbClr val="000000"/>
              </a:buClr>
              <a:buSzPts val="1400"/>
              <a:buFont typeface="Arial"/>
              <a:buNone/>
            </a:pPr>
            <a:endParaRPr/>
          </a:p>
          <a:p>
            <a:pPr marL="0" lvl="7" indent="0" rtl="0">
              <a:spcBef>
                <a:spcPts val="0"/>
              </a:spcBef>
              <a:spcAft>
                <a:spcPts val="0"/>
              </a:spcAft>
              <a:buClr>
                <a:srgbClr val="000000"/>
              </a:buClr>
              <a:buSzPts val="1400"/>
              <a:buFont typeface="Arial"/>
              <a:buNone/>
            </a:pPr>
            <a:endParaRPr/>
          </a:p>
          <a:p>
            <a:pPr marL="0" lvl="8" indent="0">
              <a:spcBef>
                <a:spcPts val="0"/>
              </a:spcBef>
              <a:spcAft>
                <a:spcPts val="0"/>
              </a:spcAft>
              <a:buClr>
                <a:srgbClr val="000000"/>
              </a:buClr>
              <a:buSzPts val="1400"/>
              <a:buFont typeface="Arial"/>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8" name="Shape 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4" name="Shape 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7" name="Shape 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3" name="Shape 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sp>
        <p:nvSpPr>
          <p:cNvPr id="13" name="Shape 13"/>
          <p:cNvSpPr txBox="1">
            <a:spLocks noGrp="1"/>
          </p:cNvSpPr>
          <p:nvPr>
            <p:ph type="subTitle" idx="1"/>
          </p:nvPr>
        </p:nvSpPr>
        <p:spPr>
          <a:xfrm>
            <a:off x="685800" y="3786738"/>
            <a:ext cx="7772400" cy="1046400"/>
          </a:xfrm>
          <a:prstGeom prst="rect">
            <a:avLst/>
          </a:prstGeom>
          <a:noFill/>
          <a:ln>
            <a:noFill/>
          </a:ln>
        </p:spPr>
        <p:txBody>
          <a:bodyPr spcFirstLastPara="1" wrap="square" lIns="91425" tIns="91425" rIns="91425" bIns="91425" anchor="t" anchorCtr="0"/>
          <a:lstStyle>
            <a:lvl1pPr lvl="0"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2pPr>
            <a:lvl3pPr lvl="2"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3pPr>
            <a:lvl4pPr lvl="3"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4pPr>
            <a:lvl5pPr lvl="4"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5pPr>
            <a:lvl6pPr lvl="5"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6pPr>
            <a:lvl7pPr lvl="6"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7pPr>
            <a:lvl8pPr lvl="7"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8pPr>
            <a:lvl9pPr lvl="8"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9pPr>
          </a:lstStyle>
          <a:p>
            <a:endParaRPr/>
          </a:p>
        </p:txBody>
      </p:sp>
      <p:sp>
        <p:nvSpPr>
          <p:cNvPr id="14" name="Shape 14"/>
          <p:cNvSpPr txBox="1">
            <a:spLocks noGrp="1"/>
          </p:cNvSpPr>
          <p:nvPr>
            <p:ph type="ctrTitle"/>
          </p:nvPr>
        </p:nvSpPr>
        <p:spPr>
          <a:xfrm>
            <a:off x="685800" y="2111123"/>
            <a:ext cx="7772400" cy="1546500"/>
          </a:xfrm>
          <a:prstGeom prst="rect">
            <a:avLst/>
          </a:prstGeom>
          <a:noFill/>
          <a:ln>
            <a:noFill/>
          </a:ln>
        </p:spPr>
        <p:txBody>
          <a:bodyPr spcFirstLastPara="1" wrap="square" lIns="91425" tIns="91425" rIns="91425" bIns="91425" anchor="b" anchorCtr="0"/>
          <a:lstStyle>
            <a:lvl1pPr lvl="0"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lvl="1"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2pPr>
            <a:lvl3pPr lvl="2"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3pPr>
            <a:lvl4pPr lvl="3"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4pPr>
            <a:lvl5pPr lvl="4"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5pPr>
            <a:lvl6pPr lvl="5"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6pPr>
            <a:lvl7pPr lvl="6"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7pPr>
            <a:lvl8pPr lvl="7"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8pPr>
            <a:lvl9pPr lvl="8"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17" name="Shape 17"/>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20" name="Shape 20"/>
          <p:cNvSpPr txBox="1">
            <a:spLocks noGrp="1"/>
          </p:cNvSpPr>
          <p:nvPr>
            <p:ph type="body" idx="1"/>
          </p:nvPr>
        </p:nvSpPr>
        <p:spPr>
          <a:xfrm>
            <a:off x="457200"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21" name="Shape 21"/>
          <p:cNvSpPr txBox="1">
            <a:spLocks noGrp="1"/>
          </p:cNvSpPr>
          <p:nvPr>
            <p:ph type="body" idx="2"/>
          </p:nvPr>
        </p:nvSpPr>
        <p:spPr>
          <a:xfrm>
            <a:off x="4692274"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4"/>
        <p:cNvGrpSpPr/>
        <p:nvPr/>
      </p:nvGrpSpPr>
      <p:grpSpPr>
        <a:xfrm>
          <a:off x="0" y="0"/>
          <a:ext cx="0" cy="0"/>
          <a:chOff x="0" y="0"/>
          <a:chExt cx="0" cy="0"/>
        </a:xfrm>
      </p:grpSpPr>
      <p:sp>
        <p:nvSpPr>
          <p:cNvPr id="25" name="Shape 25"/>
          <p:cNvSpPr txBox="1">
            <a:spLocks noGrp="1"/>
          </p:cNvSpPr>
          <p:nvPr>
            <p:ph type="body" idx="1"/>
          </p:nvPr>
        </p:nvSpPr>
        <p:spPr>
          <a:xfrm>
            <a:off x="457200" y="5875079"/>
            <a:ext cx="8229600" cy="692700"/>
          </a:xfrm>
          <a:prstGeom prst="rect">
            <a:avLst/>
          </a:prstGeom>
          <a:noFill/>
          <a:ln>
            <a:noFill/>
          </a:ln>
        </p:spPr>
        <p:txBody>
          <a:bodyPr spcFirstLastPara="1" wrap="square" lIns="91425" tIns="91425" rIns="91425" bIns="91425" anchor="t" anchorCtr="0"/>
          <a:lstStyle>
            <a:lvl1pPr marL="457200" lvl="0" indent="-342900" algn="ctr" rtl="0">
              <a:lnSpc>
                <a:spcPct val="100000"/>
              </a:lnSpc>
              <a:spcBef>
                <a:spcPts val="0"/>
              </a:spcBef>
              <a:spcAft>
                <a:spcPts val="0"/>
              </a:spcAft>
              <a:buClr>
                <a:schemeClr val="dk1"/>
              </a:buClr>
              <a:buSzPts val="1800"/>
              <a:buFont typeface="Arial"/>
              <a:buChar char="●"/>
              <a:defRPr sz="1800">
                <a:solidFill>
                  <a:schemeClr val="dk1"/>
                </a:solidFill>
              </a:defRPr>
            </a:lvl1pPr>
            <a:lvl2pPr marL="914400" lvl="1" indent="-342900" algn="ctr" rtl="0">
              <a:lnSpc>
                <a:spcPct val="100000"/>
              </a:lnSpc>
              <a:spcBef>
                <a:spcPts val="0"/>
              </a:spcBef>
              <a:spcAft>
                <a:spcPts val="0"/>
              </a:spcAft>
              <a:buClr>
                <a:schemeClr val="dk1"/>
              </a:buClr>
              <a:buSzPts val="1800"/>
              <a:buFont typeface="Arial"/>
              <a:buChar char="○"/>
              <a:defRPr sz="1800">
                <a:solidFill>
                  <a:schemeClr val="dk1"/>
                </a:solidFill>
              </a:defRPr>
            </a:lvl2pPr>
            <a:lvl3pPr marL="1371600" lvl="2" indent="-342900" algn="ctr" rtl="0">
              <a:lnSpc>
                <a:spcPct val="100000"/>
              </a:lnSpc>
              <a:spcBef>
                <a:spcPts val="0"/>
              </a:spcBef>
              <a:spcAft>
                <a:spcPts val="0"/>
              </a:spcAft>
              <a:buClr>
                <a:schemeClr val="dk1"/>
              </a:buClr>
              <a:buSzPts val="1800"/>
              <a:buFont typeface="Arial"/>
              <a:buChar char="■"/>
              <a:defRPr sz="1800">
                <a:solidFill>
                  <a:schemeClr val="dk1"/>
                </a:solidFill>
              </a:defRPr>
            </a:lvl3pPr>
            <a:lvl4pPr marL="1828800" lvl="3" indent="-342900" algn="ctr" rtl="0">
              <a:lnSpc>
                <a:spcPct val="100000"/>
              </a:lnSpc>
              <a:spcBef>
                <a:spcPts val="0"/>
              </a:spcBef>
              <a:spcAft>
                <a:spcPts val="0"/>
              </a:spcAft>
              <a:buClr>
                <a:schemeClr val="dk1"/>
              </a:buClr>
              <a:buSzPts val="1800"/>
              <a:buFont typeface="Arial"/>
              <a:buChar char="●"/>
              <a:defRPr sz="1800">
                <a:solidFill>
                  <a:schemeClr val="dk1"/>
                </a:solidFill>
              </a:defRPr>
            </a:lvl4pPr>
            <a:lvl5pPr marL="2286000" lvl="4" indent="-342900" algn="ctr" rtl="0">
              <a:lnSpc>
                <a:spcPct val="100000"/>
              </a:lnSpc>
              <a:spcBef>
                <a:spcPts val="0"/>
              </a:spcBef>
              <a:spcAft>
                <a:spcPts val="0"/>
              </a:spcAft>
              <a:buClr>
                <a:schemeClr val="dk1"/>
              </a:buClr>
              <a:buSzPts val="1800"/>
              <a:buFont typeface="Arial"/>
              <a:buChar char="○"/>
              <a:defRPr sz="1800">
                <a:solidFill>
                  <a:schemeClr val="dk1"/>
                </a:solidFill>
              </a:defRPr>
            </a:lvl5pPr>
            <a:lvl6pPr marL="2743200" lvl="5" indent="-342900" algn="ctr" rtl="0">
              <a:lnSpc>
                <a:spcPct val="100000"/>
              </a:lnSpc>
              <a:spcBef>
                <a:spcPts val="0"/>
              </a:spcBef>
              <a:spcAft>
                <a:spcPts val="0"/>
              </a:spcAft>
              <a:buClr>
                <a:schemeClr val="dk1"/>
              </a:buClr>
              <a:buSzPts val="1800"/>
              <a:buFont typeface="Arial"/>
              <a:buChar char="■"/>
              <a:defRPr sz="1800">
                <a:solidFill>
                  <a:schemeClr val="dk1"/>
                </a:solidFill>
              </a:defRPr>
            </a:lvl6pPr>
            <a:lvl7pPr marL="3200400" lvl="6" indent="-342900" algn="ctr" rtl="0">
              <a:lnSpc>
                <a:spcPct val="100000"/>
              </a:lnSpc>
              <a:spcBef>
                <a:spcPts val="0"/>
              </a:spcBef>
              <a:spcAft>
                <a:spcPts val="0"/>
              </a:spcAft>
              <a:buClr>
                <a:schemeClr val="dk1"/>
              </a:buClr>
              <a:buSzPts val="1800"/>
              <a:buFont typeface="Arial"/>
              <a:buChar char="●"/>
              <a:defRPr sz="1800">
                <a:solidFill>
                  <a:schemeClr val="dk1"/>
                </a:solidFill>
              </a:defRPr>
            </a:lvl7pPr>
            <a:lvl8pPr marL="3657600" lvl="7" indent="-342900" algn="ctr" rtl="0">
              <a:lnSpc>
                <a:spcPct val="100000"/>
              </a:lnSpc>
              <a:spcBef>
                <a:spcPts val="0"/>
              </a:spcBef>
              <a:spcAft>
                <a:spcPts val="0"/>
              </a:spcAft>
              <a:buClr>
                <a:schemeClr val="dk1"/>
              </a:buClr>
              <a:buSzPts val="1800"/>
              <a:buFont typeface="Arial"/>
              <a:buChar char="○"/>
              <a:defRPr sz="1800">
                <a:solidFill>
                  <a:schemeClr val="dk1"/>
                </a:solidFill>
              </a:defRPr>
            </a:lvl8pPr>
            <a:lvl9pPr marL="4114800" lvl="8" indent="-342900" algn="ctr" rtl="0">
              <a:lnSpc>
                <a:spcPct val="100000"/>
              </a:lnSpc>
              <a:spcBef>
                <a:spcPts val="0"/>
              </a:spcBef>
              <a:spcAft>
                <a:spcPts val="0"/>
              </a:spcAft>
              <a:buClr>
                <a:schemeClr val="dk1"/>
              </a:buClr>
              <a:buSzPts val="1800"/>
              <a:buFont typeface="Arial"/>
              <a:buChar char="■"/>
              <a:defRPr sz="1800">
                <a:solidFill>
                  <a:schemeClr val="dk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722313" y="4406900"/>
            <a:ext cx="7772400" cy="1362000"/>
          </a:xfrm>
          <a:prstGeom prst="rect">
            <a:avLst/>
          </a:prstGeom>
          <a:noFill/>
          <a:ln>
            <a:noFill/>
          </a:ln>
        </p:spPr>
        <p:txBody>
          <a:bodyPr spcFirstLastPara="1" wrap="square" lIns="91425" tIns="91425" rIns="91425" bIns="91425" anchor="t" anchorCtr="0"/>
          <a:lstStyle>
            <a:lvl1pPr lvl="0" algn="l" rtl="0">
              <a:spcBef>
                <a:spcPts val="0"/>
              </a:spcBef>
              <a:spcAft>
                <a:spcPts val="0"/>
              </a:spcAft>
              <a:buSzPts val="3600"/>
              <a:buNone/>
              <a:defRPr sz="4000" b="1" cap="small"/>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29" name="Shape 29"/>
          <p:cNvSpPr txBox="1">
            <a:spLocks noGrp="1"/>
          </p:cNvSpPr>
          <p:nvPr>
            <p:ph type="body" idx="1"/>
          </p:nvPr>
        </p:nvSpPr>
        <p:spPr>
          <a:xfrm>
            <a:off x="722313" y="2906713"/>
            <a:ext cx="7772400" cy="1500300"/>
          </a:xfrm>
          <a:prstGeom prst="rect">
            <a:avLst/>
          </a:prstGeom>
          <a:noFill/>
          <a:ln>
            <a:noFill/>
          </a:ln>
        </p:spPr>
        <p:txBody>
          <a:bodyPr spcFirstLastPara="1" wrap="square" lIns="91425" tIns="91425" rIns="91425" bIns="91425" anchor="b" anchorCtr="0"/>
          <a:lstStyle>
            <a:lvl1pPr marL="457200" lvl="0" indent="-228600" rtl="0">
              <a:spcBef>
                <a:spcPts val="600"/>
              </a:spcBef>
              <a:spcAft>
                <a:spcPts val="0"/>
              </a:spcAft>
              <a:buSzPts val="3000"/>
              <a:buFont typeface="Tahoma"/>
              <a:buNone/>
              <a:defRPr sz="2000"/>
            </a:lvl1pPr>
            <a:lvl2pPr marL="914400" lvl="1" indent="-228600" rtl="0">
              <a:spcBef>
                <a:spcPts val="0"/>
              </a:spcBef>
              <a:spcAft>
                <a:spcPts val="0"/>
              </a:spcAft>
              <a:buSzPts val="2400"/>
              <a:buFont typeface="Tahoma"/>
              <a:buNone/>
              <a:defRPr sz="1800"/>
            </a:lvl2pPr>
            <a:lvl3pPr marL="1371600" lvl="2" indent="-228600" rtl="0">
              <a:spcBef>
                <a:spcPts val="0"/>
              </a:spcBef>
              <a:spcAft>
                <a:spcPts val="0"/>
              </a:spcAft>
              <a:buSzPts val="2400"/>
              <a:buFont typeface="Tahoma"/>
              <a:buNone/>
              <a:defRPr sz="1600"/>
            </a:lvl3pPr>
            <a:lvl4pPr marL="1828800" lvl="3" indent="-228600" rtl="0">
              <a:spcBef>
                <a:spcPts val="0"/>
              </a:spcBef>
              <a:spcAft>
                <a:spcPts val="0"/>
              </a:spcAft>
              <a:buSzPts val="1800"/>
              <a:buFont typeface="Tahoma"/>
              <a:buNone/>
              <a:defRPr sz="1400"/>
            </a:lvl4pPr>
            <a:lvl5pPr marL="2286000" lvl="4" indent="-228600" rtl="0">
              <a:spcBef>
                <a:spcPts val="0"/>
              </a:spcBef>
              <a:spcAft>
                <a:spcPts val="0"/>
              </a:spcAft>
              <a:buSzPts val="1800"/>
              <a:buFont typeface="Tahoma"/>
              <a:buNone/>
              <a:defRPr sz="1400"/>
            </a:lvl5pPr>
            <a:lvl6pPr marL="2743200" lvl="5" indent="-228600" rtl="0">
              <a:spcBef>
                <a:spcPts val="0"/>
              </a:spcBef>
              <a:spcAft>
                <a:spcPts val="0"/>
              </a:spcAft>
              <a:buSzPts val="1800"/>
              <a:buFont typeface="Tahoma"/>
              <a:buNone/>
              <a:defRPr sz="1400"/>
            </a:lvl6pPr>
            <a:lvl7pPr marL="3200400" lvl="6" indent="-228600" rtl="0">
              <a:spcBef>
                <a:spcPts val="0"/>
              </a:spcBef>
              <a:spcAft>
                <a:spcPts val="0"/>
              </a:spcAft>
              <a:buSzPts val="1800"/>
              <a:buFont typeface="Tahoma"/>
              <a:buNone/>
              <a:defRPr sz="1400"/>
            </a:lvl7pPr>
            <a:lvl8pPr marL="3657600" lvl="7" indent="-228600" rtl="0">
              <a:spcBef>
                <a:spcPts val="0"/>
              </a:spcBef>
              <a:spcAft>
                <a:spcPts val="0"/>
              </a:spcAft>
              <a:buSzPts val="1800"/>
              <a:buFont typeface="Tahoma"/>
              <a:buNone/>
              <a:defRPr sz="1400"/>
            </a:lvl8pPr>
            <a:lvl9pPr marL="4114800" lvl="8" indent="-228600" rtl="0">
              <a:spcBef>
                <a:spcPts val="0"/>
              </a:spcBef>
              <a:spcAft>
                <a:spcPts val="0"/>
              </a:spcAft>
              <a:buSzPts val="1800"/>
              <a:buFont typeface="Tahoma"/>
              <a:buNone/>
              <a:defRPr sz="14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WO_OBJECTS_WITH_TEXT" type="twoTxTwoObj">
  <p:cSld name="TWO_OBJECTS_WITH_TEX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t" anchorCtr="0"/>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32" name="Shape 32"/>
          <p:cNvSpPr txBox="1">
            <a:spLocks noGrp="1"/>
          </p:cNvSpPr>
          <p:nvPr>
            <p:ph type="body" idx="1"/>
          </p:nvPr>
        </p:nvSpPr>
        <p:spPr>
          <a:xfrm>
            <a:off x="457200" y="1535113"/>
            <a:ext cx="4040100" cy="639900"/>
          </a:xfrm>
          <a:prstGeom prst="rect">
            <a:avLst/>
          </a:prstGeom>
          <a:noFill/>
          <a:ln>
            <a:noFill/>
          </a:ln>
        </p:spPr>
        <p:txBody>
          <a:bodyPr spcFirstLastPara="1" wrap="square" lIns="91425" tIns="91425" rIns="91425" bIns="91425" anchor="b" anchorCtr="0"/>
          <a:lstStyle>
            <a:lvl1pPr marL="457200" lvl="0" indent="-228600" rtl="0">
              <a:spcBef>
                <a:spcPts val="600"/>
              </a:spcBef>
              <a:spcAft>
                <a:spcPts val="0"/>
              </a:spcAft>
              <a:buSzPts val="3000"/>
              <a:buFont typeface="Tahoma"/>
              <a:buNone/>
              <a:defRPr sz="2400" b="1"/>
            </a:lvl1pPr>
            <a:lvl2pPr marL="914400" lvl="1" indent="-228600" rtl="0">
              <a:spcBef>
                <a:spcPts val="0"/>
              </a:spcBef>
              <a:spcAft>
                <a:spcPts val="0"/>
              </a:spcAft>
              <a:buSzPts val="2400"/>
              <a:buFont typeface="Tahoma"/>
              <a:buNone/>
              <a:defRPr sz="2000" b="1"/>
            </a:lvl2pPr>
            <a:lvl3pPr marL="1371600" lvl="2" indent="-228600" rtl="0">
              <a:spcBef>
                <a:spcPts val="0"/>
              </a:spcBef>
              <a:spcAft>
                <a:spcPts val="0"/>
              </a:spcAft>
              <a:buSzPts val="2400"/>
              <a:buFont typeface="Tahoma"/>
              <a:buNone/>
              <a:defRPr sz="1800" b="1"/>
            </a:lvl3pPr>
            <a:lvl4pPr marL="1828800" lvl="3" indent="-228600" rtl="0">
              <a:spcBef>
                <a:spcPts val="0"/>
              </a:spcBef>
              <a:spcAft>
                <a:spcPts val="0"/>
              </a:spcAft>
              <a:buSzPts val="1800"/>
              <a:buFont typeface="Tahoma"/>
              <a:buNone/>
              <a:defRPr sz="1600" b="1"/>
            </a:lvl4pPr>
            <a:lvl5pPr marL="2286000" lvl="4" indent="-228600" rtl="0">
              <a:spcBef>
                <a:spcPts val="0"/>
              </a:spcBef>
              <a:spcAft>
                <a:spcPts val="0"/>
              </a:spcAft>
              <a:buSzPts val="1800"/>
              <a:buFont typeface="Tahoma"/>
              <a:buNone/>
              <a:defRPr sz="1600" b="1"/>
            </a:lvl5pPr>
            <a:lvl6pPr marL="2743200" lvl="5" indent="-228600" rtl="0">
              <a:spcBef>
                <a:spcPts val="0"/>
              </a:spcBef>
              <a:spcAft>
                <a:spcPts val="0"/>
              </a:spcAft>
              <a:buSzPts val="1800"/>
              <a:buFont typeface="Tahoma"/>
              <a:buNone/>
              <a:defRPr sz="1600" b="1"/>
            </a:lvl6pPr>
            <a:lvl7pPr marL="3200400" lvl="6" indent="-228600" rtl="0">
              <a:spcBef>
                <a:spcPts val="0"/>
              </a:spcBef>
              <a:spcAft>
                <a:spcPts val="0"/>
              </a:spcAft>
              <a:buSzPts val="1800"/>
              <a:buFont typeface="Tahoma"/>
              <a:buNone/>
              <a:defRPr sz="1600" b="1"/>
            </a:lvl7pPr>
            <a:lvl8pPr marL="3657600" lvl="7" indent="-228600" rtl="0">
              <a:spcBef>
                <a:spcPts val="0"/>
              </a:spcBef>
              <a:spcAft>
                <a:spcPts val="0"/>
              </a:spcAft>
              <a:buSzPts val="1800"/>
              <a:buFont typeface="Tahoma"/>
              <a:buNone/>
              <a:defRPr sz="1600" b="1"/>
            </a:lvl8pPr>
            <a:lvl9pPr marL="4114800" lvl="8" indent="-228600" rtl="0">
              <a:spcBef>
                <a:spcPts val="0"/>
              </a:spcBef>
              <a:spcAft>
                <a:spcPts val="0"/>
              </a:spcAft>
              <a:buSzPts val="1800"/>
              <a:buFont typeface="Tahoma"/>
              <a:buNone/>
              <a:defRPr sz="1600" b="1"/>
            </a:lvl9pPr>
          </a:lstStyle>
          <a:p>
            <a:endParaRPr/>
          </a:p>
        </p:txBody>
      </p:sp>
      <p:sp>
        <p:nvSpPr>
          <p:cNvPr id="33" name="Shape 33"/>
          <p:cNvSpPr txBox="1">
            <a:spLocks noGrp="1"/>
          </p:cNvSpPr>
          <p:nvPr>
            <p:ph type="body" idx="2"/>
          </p:nvPr>
        </p:nvSpPr>
        <p:spPr>
          <a:xfrm>
            <a:off x="457200" y="2174875"/>
            <a:ext cx="4040100" cy="39513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sz="2400"/>
            </a:lvl1pPr>
            <a:lvl2pPr marL="914400" lvl="1" indent="-381000" rtl="0">
              <a:spcBef>
                <a:spcPts val="0"/>
              </a:spcBef>
              <a:spcAft>
                <a:spcPts val="0"/>
              </a:spcAft>
              <a:buSzPts val="2400"/>
              <a:buChar char="○"/>
              <a:defRPr sz="2000"/>
            </a:lvl2pPr>
            <a:lvl3pPr marL="1371600" lvl="2" indent="-381000" rtl="0">
              <a:spcBef>
                <a:spcPts val="0"/>
              </a:spcBef>
              <a:spcAft>
                <a:spcPts val="0"/>
              </a:spcAft>
              <a:buSzPts val="2400"/>
              <a:buChar char="■"/>
              <a:defRPr sz="1800"/>
            </a:lvl3pPr>
            <a:lvl4pPr marL="1828800" lvl="3" indent="-342900" rtl="0">
              <a:spcBef>
                <a:spcPts val="0"/>
              </a:spcBef>
              <a:spcAft>
                <a:spcPts val="0"/>
              </a:spcAft>
              <a:buSzPts val="1800"/>
              <a:buChar char="●"/>
              <a:defRPr sz="1600"/>
            </a:lvl4pPr>
            <a:lvl5pPr marL="2286000" lvl="4" indent="-342900" rtl="0">
              <a:spcBef>
                <a:spcPts val="0"/>
              </a:spcBef>
              <a:spcAft>
                <a:spcPts val="0"/>
              </a:spcAft>
              <a:buSzPts val="1800"/>
              <a:buChar char="○"/>
              <a:defRPr sz="1600"/>
            </a:lvl5pPr>
            <a:lvl6pPr marL="2743200" lvl="5" indent="-342900" rtl="0">
              <a:spcBef>
                <a:spcPts val="0"/>
              </a:spcBef>
              <a:spcAft>
                <a:spcPts val="0"/>
              </a:spcAft>
              <a:buSzPts val="1800"/>
              <a:buChar char="■"/>
              <a:defRPr sz="1600"/>
            </a:lvl6pPr>
            <a:lvl7pPr marL="3200400" lvl="6" indent="-342900" rtl="0">
              <a:spcBef>
                <a:spcPts val="0"/>
              </a:spcBef>
              <a:spcAft>
                <a:spcPts val="0"/>
              </a:spcAft>
              <a:buSzPts val="1800"/>
              <a:buChar char="●"/>
              <a:defRPr sz="1600"/>
            </a:lvl7pPr>
            <a:lvl8pPr marL="3657600" lvl="7" indent="-342900" rtl="0">
              <a:spcBef>
                <a:spcPts val="0"/>
              </a:spcBef>
              <a:spcAft>
                <a:spcPts val="0"/>
              </a:spcAft>
              <a:buSzPts val="1800"/>
              <a:buChar char="○"/>
              <a:defRPr sz="1600"/>
            </a:lvl8pPr>
            <a:lvl9pPr marL="4114800" lvl="8" indent="-342900" rtl="0">
              <a:spcBef>
                <a:spcPts val="0"/>
              </a:spcBef>
              <a:spcAft>
                <a:spcPts val="0"/>
              </a:spcAft>
              <a:buSzPts val="1800"/>
              <a:buChar char="■"/>
              <a:defRPr sz="1600"/>
            </a:lvl9pPr>
          </a:lstStyle>
          <a:p>
            <a:endParaRPr/>
          </a:p>
        </p:txBody>
      </p:sp>
      <p:sp>
        <p:nvSpPr>
          <p:cNvPr id="34" name="Shape 34"/>
          <p:cNvSpPr txBox="1">
            <a:spLocks noGrp="1"/>
          </p:cNvSpPr>
          <p:nvPr>
            <p:ph type="body" idx="3"/>
          </p:nvPr>
        </p:nvSpPr>
        <p:spPr>
          <a:xfrm>
            <a:off x="4645025" y="1535113"/>
            <a:ext cx="4041900" cy="639900"/>
          </a:xfrm>
          <a:prstGeom prst="rect">
            <a:avLst/>
          </a:prstGeom>
          <a:noFill/>
          <a:ln>
            <a:noFill/>
          </a:ln>
        </p:spPr>
        <p:txBody>
          <a:bodyPr spcFirstLastPara="1" wrap="square" lIns="91425" tIns="91425" rIns="91425" bIns="91425" anchor="b" anchorCtr="0"/>
          <a:lstStyle>
            <a:lvl1pPr marL="457200" lvl="0" indent="-228600" rtl="0">
              <a:spcBef>
                <a:spcPts val="600"/>
              </a:spcBef>
              <a:spcAft>
                <a:spcPts val="0"/>
              </a:spcAft>
              <a:buSzPts val="3000"/>
              <a:buFont typeface="Tahoma"/>
              <a:buNone/>
              <a:defRPr sz="2400" b="1"/>
            </a:lvl1pPr>
            <a:lvl2pPr marL="914400" lvl="1" indent="-228600" rtl="0">
              <a:spcBef>
                <a:spcPts val="0"/>
              </a:spcBef>
              <a:spcAft>
                <a:spcPts val="0"/>
              </a:spcAft>
              <a:buSzPts val="2400"/>
              <a:buFont typeface="Tahoma"/>
              <a:buNone/>
              <a:defRPr sz="2000" b="1"/>
            </a:lvl2pPr>
            <a:lvl3pPr marL="1371600" lvl="2" indent="-228600" rtl="0">
              <a:spcBef>
                <a:spcPts val="0"/>
              </a:spcBef>
              <a:spcAft>
                <a:spcPts val="0"/>
              </a:spcAft>
              <a:buSzPts val="2400"/>
              <a:buFont typeface="Tahoma"/>
              <a:buNone/>
              <a:defRPr sz="1800" b="1"/>
            </a:lvl3pPr>
            <a:lvl4pPr marL="1828800" lvl="3" indent="-228600" rtl="0">
              <a:spcBef>
                <a:spcPts val="0"/>
              </a:spcBef>
              <a:spcAft>
                <a:spcPts val="0"/>
              </a:spcAft>
              <a:buSzPts val="1800"/>
              <a:buFont typeface="Tahoma"/>
              <a:buNone/>
              <a:defRPr sz="1600" b="1"/>
            </a:lvl4pPr>
            <a:lvl5pPr marL="2286000" lvl="4" indent="-228600" rtl="0">
              <a:spcBef>
                <a:spcPts val="0"/>
              </a:spcBef>
              <a:spcAft>
                <a:spcPts val="0"/>
              </a:spcAft>
              <a:buSzPts val="1800"/>
              <a:buFont typeface="Tahoma"/>
              <a:buNone/>
              <a:defRPr sz="1600" b="1"/>
            </a:lvl5pPr>
            <a:lvl6pPr marL="2743200" lvl="5" indent="-228600" rtl="0">
              <a:spcBef>
                <a:spcPts val="0"/>
              </a:spcBef>
              <a:spcAft>
                <a:spcPts val="0"/>
              </a:spcAft>
              <a:buSzPts val="1800"/>
              <a:buFont typeface="Tahoma"/>
              <a:buNone/>
              <a:defRPr sz="1600" b="1"/>
            </a:lvl6pPr>
            <a:lvl7pPr marL="3200400" lvl="6" indent="-228600" rtl="0">
              <a:spcBef>
                <a:spcPts val="0"/>
              </a:spcBef>
              <a:spcAft>
                <a:spcPts val="0"/>
              </a:spcAft>
              <a:buSzPts val="1800"/>
              <a:buFont typeface="Tahoma"/>
              <a:buNone/>
              <a:defRPr sz="1600" b="1"/>
            </a:lvl7pPr>
            <a:lvl8pPr marL="3657600" lvl="7" indent="-228600" rtl="0">
              <a:spcBef>
                <a:spcPts val="0"/>
              </a:spcBef>
              <a:spcAft>
                <a:spcPts val="0"/>
              </a:spcAft>
              <a:buSzPts val="1800"/>
              <a:buFont typeface="Tahoma"/>
              <a:buNone/>
              <a:defRPr sz="1600" b="1"/>
            </a:lvl8pPr>
            <a:lvl9pPr marL="4114800" lvl="8" indent="-228600" rtl="0">
              <a:spcBef>
                <a:spcPts val="0"/>
              </a:spcBef>
              <a:spcAft>
                <a:spcPts val="0"/>
              </a:spcAft>
              <a:buSzPts val="1800"/>
              <a:buFont typeface="Tahoma"/>
              <a:buNone/>
              <a:defRPr sz="1600" b="1"/>
            </a:lvl9pPr>
          </a:lstStyle>
          <a:p>
            <a:endParaRPr/>
          </a:p>
        </p:txBody>
      </p:sp>
      <p:sp>
        <p:nvSpPr>
          <p:cNvPr id="35" name="Shape 35"/>
          <p:cNvSpPr txBox="1">
            <a:spLocks noGrp="1"/>
          </p:cNvSpPr>
          <p:nvPr>
            <p:ph type="body" idx="4"/>
          </p:nvPr>
        </p:nvSpPr>
        <p:spPr>
          <a:xfrm>
            <a:off x="4645025" y="2174875"/>
            <a:ext cx="4041900" cy="39513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sz="2400"/>
            </a:lvl1pPr>
            <a:lvl2pPr marL="914400" lvl="1" indent="-381000" rtl="0">
              <a:spcBef>
                <a:spcPts val="0"/>
              </a:spcBef>
              <a:spcAft>
                <a:spcPts val="0"/>
              </a:spcAft>
              <a:buSzPts val="2400"/>
              <a:buChar char="○"/>
              <a:defRPr sz="2000"/>
            </a:lvl2pPr>
            <a:lvl3pPr marL="1371600" lvl="2" indent="-381000" rtl="0">
              <a:spcBef>
                <a:spcPts val="0"/>
              </a:spcBef>
              <a:spcAft>
                <a:spcPts val="0"/>
              </a:spcAft>
              <a:buSzPts val="2400"/>
              <a:buChar char="■"/>
              <a:defRPr sz="1800"/>
            </a:lvl3pPr>
            <a:lvl4pPr marL="1828800" lvl="3" indent="-342900" rtl="0">
              <a:spcBef>
                <a:spcPts val="0"/>
              </a:spcBef>
              <a:spcAft>
                <a:spcPts val="0"/>
              </a:spcAft>
              <a:buSzPts val="1800"/>
              <a:buChar char="●"/>
              <a:defRPr sz="1600"/>
            </a:lvl4pPr>
            <a:lvl5pPr marL="2286000" lvl="4" indent="-342900" rtl="0">
              <a:spcBef>
                <a:spcPts val="0"/>
              </a:spcBef>
              <a:spcAft>
                <a:spcPts val="0"/>
              </a:spcAft>
              <a:buSzPts val="1800"/>
              <a:buChar char="○"/>
              <a:defRPr sz="1600"/>
            </a:lvl5pPr>
            <a:lvl6pPr marL="2743200" lvl="5" indent="-342900" rtl="0">
              <a:spcBef>
                <a:spcPts val="0"/>
              </a:spcBef>
              <a:spcAft>
                <a:spcPts val="0"/>
              </a:spcAft>
              <a:buSzPts val="1800"/>
              <a:buChar char="■"/>
              <a:defRPr sz="1600"/>
            </a:lvl6pPr>
            <a:lvl7pPr marL="3200400" lvl="6" indent="-342900" rtl="0">
              <a:spcBef>
                <a:spcPts val="0"/>
              </a:spcBef>
              <a:spcAft>
                <a:spcPts val="0"/>
              </a:spcAft>
              <a:buSzPts val="1800"/>
              <a:buChar char="●"/>
              <a:defRPr sz="1600"/>
            </a:lvl7pPr>
            <a:lvl8pPr marL="3657600" lvl="7" indent="-342900" rtl="0">
              <a:spcBef>
                <a:spcPts val="0"/>
              </a:spcBef>
              <a:spcAft>
                <a:spcPts val="0"/>
              </a:spcAft>
              <a:buSzPts val="1800"/>
              <a:buChar char="○"/>
              <a:defRPr sz="1600"/>
            </a:lvl8pPr>
            <a:lvl9pPr marL="4114800" lvl="8" indent="-342900" rtl="0">
              <a:spcBef>
                <a:spcPts val="0"/>
              </a:spcBef>
              <a:spcAft>
                <a:spcPts val="0"/>
              </a:spcAft>
              <a:buSzPts val="1800"/>
              <a:buChar char="■"/>
              <a:defRPr sz="16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30000">
              <a:schemeClr val="lt1"/>
            </a:gs>
            <a:gs pos="100000">
              <a:schemeClr val="lt2"/>
            </a:gs>
          </a:gsLst>
          <a:path path="circle">
            <a:fillToRect l="50000" t="50000" r="50000" b="50000"/>
          </a:path>
          <a:tileRect/>
        </a:gra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lvl="1"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2pPr>
            <a:lvl3pPr lvl="2"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lvl="3"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4pPr>
            <a:lvl5pPr lvl="4"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5pPr>
            <a:lvl6pPr lvl="5"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6pPr>
            <a:lvl7pPr lvl="6"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7pPr>
            <a:lvl8pPr lvl="7"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8pPr>
            <a:lvl9pPr lvl="8"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9pPr>
          </a:lstStyle>
          <a:p>
            <a:endParaRPr/>
          </a:p>
        </p:txBody>
      </p:sp>
      <p:sp>
        <p:nvSpPr>
          <p:cNvPr id="11" name="Shape 11"/>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algn="l" rtl="0">
              <a:spcBef>
                <a:spcPts val="600"/>
              </a:spcBef>
              <a:spcAft>
                <a:spcPts val="0"/>
              </a:spcAft>
              <a:buClr>
                <a:srgbClr val="000000"/>
              </a:buClr>
              <a:buSzPts val="3000"/>
              <a:buFont typeface="Arial"/>
              <a:buChar char="●"/>
              <a:defRPr sz="3000" b="0" i="0" u="none" strike="noStrike" cap="none">
                <a:solidFill>
                  <a:srgbClr val="000000"/>
                </a:solidFill>
                <a:latin typeface="Arial"/>
                <a:ea typeface="Arial"/>
                <a:cs typeface="Arial"/>
                <a:sym typeface="Arial"/>
              </a:defRPr>
            </a:lvl1pPr>
            <a:lvl2pPr marL="914400" lvl="1" indent="-381000" algn="l" rtl="0">
              <a:spcBef>
                <a:spcPts val="0"/>
              </a:spcBef>
              <a:spcAft>
                <a:spcPts val="0"/>
              </a:spcAft>
              <a:buClr>
                <a:srgbClr val="000000"/>
              </a:buClr>
              <a:buSzPts val="2400"/>
              <a:buFont typeface="Arial"/>
              <a:buChar char="○"/>
              <a:defRPr sz="2400" b="0" i="0" u="none" strike="noStrike" cap="none">
                <a:solidFill>
                  <a:srgbClr val="000000"/>
                </a:solidFill>
                <a:latin typeface="Arial"/>
                <a:ea typeface="Arial"/>
                <a:cs typeface="Arial"/>
                <a:sym typeface="Arial"/>
              </a:defRPr>
            </a:lvl2pPr>
            <a:lvl3pPr marL="1371600" lvl="2" indent="-381000" algn="l" rtl="0">
              <a:spcBef>
                <a:spcPts val="0"/>
              </a:spcBef>
              <a:spcAft>
                <a:spcPts val="0"/>
              </a:spcAft>
              <a:buClr>
                <a:srgbClr val="000000"/>
              </a:buClr>
              <a:buSzPts val="2400"/>
              <a:buFont typeface="Arial"/>
              <a:buChar char="■"/>
              <a:defRPr sz="2400" b="0" i="0" u="none" strike="noStrike" cap="none">
                <a:solidFill>
                  <a:srgbClr val="000000"/>
                </a:solidFill>
                <a:latin typeface="Arial"/>
                <a:ea typeface="Arial"/>
                <a:cs typeface="Arial"/>
                <a:sym typeface="Arial"/>
              </a:defRPr>
            </a:lvl3pPr>
            <a:lvl4pPr marL="1828800" lvl="3"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4pPr>
            <a:lvl5pPr marL="2286000" lvl="4"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5pPr>
            <a:lvl6pPr marL="2743200" lvl="5"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6pPr>
            <a:lvl7pPr marL="3200400" lvl="6"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7pPr>
            <a:lvl8pPr marL="3657600" lvl="7"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8pPr>
            <a:lvl9pPr marL="4114800" lvl="8"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pic>
        <p:nvPicPr>
          <p:cNvPr id="40" name="Shape 40"/>
          <p:cNvPicPr preferRelativeResize="0"/>
          <p:nvPr/>
        </p:nvPicPr>
        <p:blipFill>
          <a:blip r:embed="rId3">
            <a:alphaModFix/>
          </a:blip>
          <a:stretch>
            <a:fillRect/>
          </a:stretch>
        </p:blipFill>
        <p:spPr>
          <a:xfrm>
            <a:off x="0" y="857250"/>
            <a:ext cx="9144000" cy="5143500"/>
          </a:xfrm>
          <a:prstGeom prst="rect">
            <a:avLst/>
          </a:prstGeom>
          <a:noFill/>
          <a:ln>
            <a:noFill/>
          </a:ln>
        </p:spPr>
      </p:pic>
      <p:sp>
        <p:nvSpPr>
          <p:cNvPr id="41" name="Shape 41"/>
          <p:cNvSpPr txBox="1">
            <a:spLocks noGrp="1"/>
          </p:cNvSpPr>
          <p:nvPr>
            <p:ph type="ctrTitle"/>
          </p:nvPr>
        </p:nvSpPr>
        <p:spPr>
          <a:xfrm>
            <a:off x="685800" y="1396212"/>
            <a:ext cx="7772400" cy="14622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dk2"/>
              </a:buClr>
              <a:buFont typeface="Tahoma"/>
              <a:buNone/>
            </a:pPr>
            <a:r>
              <a:rPr lang="en-US">
                <a:solidFill>
                  <a:schemeClr val="accent2"/>
                </a:solidFill>
              </a:rPr>
              <a:t>Elektroterapi</a:t>
            </a:r>
            <a:endParaRPr i="0" u="none" strike="noStrike" cap="none">
              <a:solidFill>
                <a:schemeClr val="accent2"/>
              </a:solidFill>
            </a:endParaRPr>
          </a:p>
        </p:txBody>
      </p:sp>
      <p:sp>
        <p:nvSpPr>
          <p:cNvPr id="42" name="Shape 42"/>
          <p:cNvSpPr txBox="1">
            <a:spLocks noGrp="1"/>
          </p:cNvSpPr>
          <p:nvPr>
            <p:ph type="subTitle" idx="1"/>
          </p:nvPr>
        </p:nvSpPr>
        <p:spPr>
          <a:xfrm>
            <a:off x="1371600" y="5059050"/>
            <a:ext cx="6400800" cy="8655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chemeClr val="folHlink"/>
              </a:buClr>
              <a:buFont typeface="Tahoma"/>
              <a:buNone/>
            </a:pPr>
            <a:r>
              <a:rPr lang="en-US" sz="2400" dirty="0" err="1">
                <a:solidFill>
                  <a:schemeClr val="accent2"/>
                </a:solidFill>
              </a:rPr>
              <a:t>Uzm</a:t>
            </a:r>
            <a:r>
              <a:rPr lang="en-US" sz="2400" dirty="0">
                <a:solidFill>
                  <a:schemeClr val="accent2"/>
                </a:solidFill>
              </a:rPr>
              <a:t>. </a:t>
            </a:r>
            <a:r>
              <a:rPr lang="en-US" sz="2400" dirty="0" err="1">
                <a:solidFill>
                  <a:schemeClr val="accent2"/>
                </a:solidFill>
              </a:rPr>
              <a:t>Fzt</a:t>
            </a:r>
            <a:r>
              <a:rPr lang="en-US" sz="2400" dirty="0">
                <a:solidFill>
                  <a:schemeClr val="accent2"/>
                </a:solidFill>
              </a:rPr>
              <a:t>. </a:t>
            </a:r>
            <a:r>
              <a:rPr lang="en-US" sz="2400" dirty="0" err="1">
                <a:solidFill>
                  <a:schemeClr val="accent2"/>
                </a:solidFill>
              </a:rPr>
              <a:t>Kağan</a:t>
            </a:r>
            <a:r>
              <a:rPr lang="en-US" sz="2400" dirty="0">
                <a:solidFill>
                  <a:schemeClr val="accent2"/>
                </a:solidFill>
              </a:rPr>
              <a:t> </a:t>
            </a:r>
            <a:r>
              <a:rPr lang="en-US" sz="2400" smtClean="0">
                <a:solidFill>
                  <a:schemeClr val="accent2"/>
                </a:solidFill>
              </a:rPr>
              <a:t>Yücel</a:t>
            </a:r>
            <a:endParaRPr sz="2400" dirty="0">
              <a:solidFill>
                <a:schemeClr val="accen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spcBef>
                <a:spcPts val="0"/>
              </a:spcBef>
              <a:spcAft>
                <a:spcPts val="0"/>
              </a:spcAft>
              <a:buNone/>
            </a:pPr>
            <a:endParaRPr/>
          </a:p>
        </p:txBody>
      </p:sp>
      <p:pic>
        <p:nvPicPr>
          <p:cNvPr id="98" name="Shape 98"/>
          <p:cNvPicPr preferRelativeResize="0"/>
          <p:nvPr/>
        </p:nvPicPr>
        <p:blipFill>
          <a:blip r:embed="rId3">
            <a:alphaModFix/>
          </a:blip>
          <a:stretch>
            <a:fillRect/>
          </a:stretch>
        </p:blipFill>
        <p:spPr>
          <a:xfrm>
            <a:off x="316445" y="-3885"/>
            <a:ext cx="8653534" cy="68773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103" name="Shape 103"/>
          <p:cNvPicPr preferRelativeResize="0"/>
          <p:nvPr/>
        </p:nvPicPr>
        <p:blipFill>
          <a:blip r:embed="rId3">
            <a:alphaModFix/>
          </a:blip>
          <a:stretch>
            <a:fillRect/>
          </a:stretch>
        </p:blipFill>
        <p:spPr>
          <a:xfrm>
            <a:off x="3657600" y="0"/>
            <a:ext cx="5486400" cy="2209800"/>
          </a:xfrm>
          <a:prstGeom prst="rect">
            <a:avLst/>
          </a:prstGeom>
          <a:noFill/>
          <a:ln>
            <a:noFill/>
          </a:ln>
        </p:spPr>
      </p:pic>
      <p:pic>
        <p:nvPicPr>
          <p:cNvPr id="104" name="Shape 104"/>
          <p:cNvPicPr preferRelativeResize="0"/>
          <p:nvPr/>
        </p:nvPicPr>
        <p:blipFill>
          <a:blip r:embed="rId4">
            <a:alphaModFix/>
          </a:blip>
          <a:stretch>
            <a:fillRect/>
          </a:stretch>
        </p:blipFill>
        <p:spPr>
          <a:xfrm>
            <a:off x="0" y="0"/>
            <a:ext cx="3181350" cy="2209800"/>
          </a:xfrm>
          <a:prstGeom prst="rect">
            <a:avLst/>
          </a:prstGeom>
          <a:noFill/>
          <a:ln>
            <a:noFill/>
          </a:ln>
        </p:spPr>
      </p:pic>
      <p:pic>
        <p:nvPicPr>
          <p:cNvPr id="105" name="Shape 105"/>
          <p:cNvPicPr preferRelativeResize="0"/>
          <p:nvPr/>
        </p:nvPicPr>
        <p:blipFill>
          <a:blip r:embed="rId5">
            <a:alphaModFix/>
          </a:blip>
          <a:stretch>
            <a:fillRect/>
          </a:stretch>
        </p:blipFill>
        <p:spPr>
          <a:xfrm>
            <a:off x="152400" y="3200400"/>
            <a:ext cx="8686800" cy="35052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457200" y="301962"/>
            <a:ext cx="7793100" cy="7776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3600">
                <a:solidFill>
                  <a:schemeClr val="accent2"/>
                </a:solidFill>
              </a:rPr>
              <a:t>Doğru Akım ( Galvani )</a:t>
            </a:r>
            <a:endParaRPr sz="4000" b="1" i="0" u="none" strike="noStrike" cap="small">
              <a:solidFill>
                <a:schemeClr val="accent2"/>
              </a:solidFill>
            </a:endParaRPr>
          </a:p>
        </p:txBody>
      </p:sp>
      <p:sp>
        <p:nvSpPr>
          <p:cNvPr id="111" name="Shape 111"/>
          <p:cNvSpPr txBox="1">
            <a:spLocks noGrp="1"/>
          </p:cNvSpPr>
          <p:nvPr>
            <p:ph type="body" idx="1"/>
          </p:nvPr>
        </p:nvSpPr>
        <p:spPr>
          <a:xfrm>
            <a:off x="457200" y="1170168"/>
            <a:ext cx="8229600" cy="5447100"/>
          </a:xfrm>
          <a:prstGeom prst="rect">
            <a:avLst/>
          </a:prstGeom>
          <a:noFill/>
          <a:ln>
            <a:noFill/>
          </a:ln>
        </p:spPr>
        <p:txBody>
          <a:bodyPr spcFirstLastPara="1" wrap="square" lIns="91425" tIns="45700" rIns="91425" bIns="45700" anchor="t" anchorCtr="0">
            <a:noAutofit/>
          </a:bodyPr>
          <a:lstStyle/>
          <a:p>
            <a:pPr marL="457200" marR="0" lvl="0" indent="-381000" algn="l" rtl="0">
              <a:lnSpc>
                <a:spcPct val="90000"/>
              </a:lnSpc>
              <a:spcBef>
                <a:spcPts val="560"/>
              </a:spcBef>
              <a:spcAft>
                <a:spcPts val="0"/>
              </a:spcAft>
              <a:buSzPts val="2400"/>
              <a:buChar char="●"/>
            </a:pPr>
            <a:r>
              <a:rPr lang="en-US" sz="2400" b="0" i="0" u="none" strike="noStrike" cap="none">
                <a:solidFill>
                  <a:schemeClr val="dk1"/>
                </a:solidFill>
              </a:rPr>
              <a:t>Elektronların aynı yönde ve aynı yoğunlukta hareket etmesiyle oluşan, frekansı 0 olan elektrik akımlarıdır.</a:t>
            </a:r>
            <a:endParaRPr sz="2400" b="0" i="0" u="none" strike="noStrike" cap="none">
              <a:solidFill>
                <a:schemeClr val="dk1"/>
              </a:solidFill>
            </a:endParaRPr>
          </a:p>
          <a:p>
            <a:pPr marL="457200" marR="0" lvl="0" indent="-381000" algn="l" rtl="0">
              <a:lnSpc>
                <a:spcPct val="90000"/>
              </a:lnSpc>
              <a:spcBef>
                <a:spcPts val="0"/>
              </a:spcBef>
              <a:spcAft>
                <a:spcPts val="0"/>
              </a:spcAft>
              <a:buSzPts val="2400"/>
              <a:buChar char="●"/>
            </a:pPr>
            <a:r>
              <a:rPr lang="en-US" sz="2400" b="0" i="0" u="none" strike="noStrike" cap="none">
                <a:solidFill>
                  <a:schemeClr val="dk1"/>
                </a:solidFill>
              </a:rPr>
              <a:t>Düşük voltajlı, pulsasyon göstermeyen düz bir akımdır. Negatif ya da pozitif fazı olan monofazik akım da denir.</a:t>
            </a:r>
            <a:endParaRPr sz="2400" b="0" i="0" u="none" strike="noStrike" cap="none">
              <a:solidFill>
                <a:schemeClr val="dk1"/>
              </a:solidFill>
            </a:endParaRPr>
          </a:p>
          <a:p>
            <a:pPr marL="457200" lvl="0" indent="-381000" rtl="0">
              <a:spcBef>
                <a:spcPts val="0"/>
              </a:spcBef>
              <a:spcAft>
                <a:spcPts val="0"/>
              </a:spcAft>
              <a:buSzPts val="2400"/>
              <a:buChar char="●"/>
            </a:pPr>
            <a:r>
              <a:rPr lang="en-US" sz="2400">
                <a:solidFill>
                  <a:schemeClr val="dk1"/>
                </a:solidFill>
              </a:rPr>
              <a:t>Kuru pil, akümülatörler, lambalı doğrultucular, yarı iletken doğrultucular ve motorlu üreteçlerden elde edilir.  </a:t>
            </a:r>
            <a:endParaRPr sz="2400">
              <a:solidFill>
                <a:schemeClr val="dk1"/>
              </a:solidFill>
            </a:endParaRPr>
          </a:p>
          <a:p>
            <a:pPr marL="457200" lvl="0" indent="-381000" rtl="0">
              <a:spcBef>
                <a:spcPts val="0"/>
              </a:spcBef>
              <a:spcAft>
                <a:spcPts val="0"/>
              </a:spcAft>
              <a:buSzPts val="2400"/>
              <a:buChar char="●"/>
            </a:pPr>
            <a:r>
              <a:rPr lang="en-US" sz="2400">
                <a:solidFill>
                  <a:schemeClr val="dk1"/>
                </a:solidFill>
              </a:rPr>
              <a:t>Doğru akımın frekansı 0 olduğundan yalnızca açılışta ve kapanışta uyarıcı etkisi vardır.</a:t>
            </a:r>
            <a:r>
              <a:rPr lang="en-US" sz="2400">
                <a:solidFill>
                  <a:schemeClr val="dk1"/>
                </a:solidFill>
                <a:latin typeface="Comic Sans MS"/>
                <a:ea typeface="Comic Sans MS"/>
                <a:cs typeface="Comic Sans MS"/>
                <a:sym typeface="Comic Sans MS"/>
              </a:rPr>
              <a:t> </a:t>
            </a:r>
            <a:r>
              <a:rPr lang="en-US" sz="2800" b="0" i="0" u="none" strike="noStrike" cap="none">
                <a:solidFill>
                  <a:schemeClr val="dk1"/>
                </a:solidFill>
              </a:rPr>
              <a:t> </a:t>
            </a:r>
            <a:endParaRPr sz="2000" b="0" i="0" u="none" strike="noStrike" cap="none">
              <a:solidFill>
                <a:schemeClr val="dk1"/>
              </a:solidFill>
            </a:endParaRPr>
          </a:p>
        </p:txBody>
      </p:sp>
      <p:pic>
        <p:nvPicPr>
          <p:cNvPr id="112" name="Shape 112"/>
          <p:cNvPicPr preferRelativeResize="0"/>
          <p:nvPr/>
        </p:nvPicPr>
        <p:blipFill>
          <a:blip r:embed="rId3">
            <a:alphaModFix/>
          </a:blip>
          <a:stretch>
            <a:fillRect/>
          </a:stretch>
        </p:blipFill>
        <p:spPr>
          <a:xfrm>
            <a:off x="4796175" y="4447800"/>
            <a:ext cx="4210050" cy="22212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pic>
        <p:nvPicPr>
          <p:cNvPr id="117" name="Shape 117"/>
          <p:cNvPicPr preferRelativeResize="0"/>
          <p:nvPr/>
        </p:nvPicPr>
        <p:blipFill>
          <a:blip r:embed="rId3">
            <a:alphaModFix/>
          </a:blip>
          <a:stretch>
            <a:fillRect/>
          </a:stretch>
        </p:blipFill>
        <p:spPr>
          <a:xfrm>
            <a:off x="457200" y="392112"/>
            <a:ext cx="8229600" cy="6173787"/>
          </a:xfrm>
          <a:prstGeom prst="rect">
            <a:avLst/>
          </a:prstGeom>
          <a:noFill/>
          <a:ln>
            <a:noFill/>
          </a:ln>
        </p:spPr>
      </p:pic>
      <p:sp>
        <p:nvSpPr>
          <p:cNvPr id="118" name="Shape 118"/>
          <p:cNvSpPr txBox="1"/>
          <p:nvPr/>
        </p:nvSpPr>
        <p:spPr>
          <a:xfrm>
            <a:off x="76675" y="399878"/>
            <a:ext cx="1873200" cy="6151200"/>
          </a:xfrm>
          <a:prstGeom prst="rect">
            <a:avLst/>
          </a:prstGeom>
          <a:solidFill>
            <a:schemeClr val="lt1"/>
          </a:solidFill>
          <a:ln>
            <a:noFill/>
          </a:ln>
        </p:spPr>
        <p:txBody>
          <a:bodyPr spcFirstLastPara="1" wrap="square" lIns="91425" tIns="91425" rIns="91425" bIns="91425" anchor="t" anchorCtr="0">
            <a:noAutofit/>
          </a:bodyPr>
          <a:lstStyle/>
          <a:p>
            <a:pPr marL="0" lvl="0" indent="-28575" rtl="0">
              <a:spcBef>
                <a:spcPts val="600"/>
              </a:spcBef>
              <a:spcAft>
                <a:spcPts val="0"/>
              </a:spcAft>
              <a:buClr>
                <a:schemeClr val="folHlink"/>
              </a:buClr>
              <a:buSzPts val="1600"/>
              <a:buFont typeface="Comic Sans MS"/>
              <a:buChar char="●"/>
            </a:pPr>
            <a:r>
              <a:rPr lang="en-US" sz="1600">
                <a:solidFill>
                  <a:srgbClr val="FF0000"/>
                </a:solidFill>
                <a:latin typeface="Comic Sans MS"/>
                <a:ea typeface="Comic Sans MS"/>
                <a:cs typeface="Comic Sans MS"/>
                <a:sym typeface="Comic Sans MS"/>
              </a:rPr>
              <a:t>Elektron akımı </a:t>
            </a:r>
            <a:r>
              <a:rPr lang="en-US" sz="1600">
                <a:solidFill>
                  <a:schemeClr val="dk1"/>
                </a:solidFill>
                <a:latin typeface="Comic Sans MS"/>
                <a:ea typeface="Comic Sans MS"/>
                <a:cs typeface="Comic Sans MS"/>
                <a:sym typeface="Comic Sans MS"/>
              </a:rPr>
              <a:t>yönü katoddan (-), anota (+) doğrudur.</a:t>
            </a:r>
            <a:endParaRPr sz="1600">
              <a:solidFill>
                <a:schemeClr val="dk1"/>
              </a:solidFill>
              <a:latin typeface="Tahoma"/>
              <a:ea typeface="Tahoma"/>
              <a:cs typeface="Tahoma"/>
              <a:sym typeface="Tahoma"/>
            </a:endParaRPr>
          </a:p>
          <a:p>
            <a:pPr marL="0" lvl="0" indent="-28575" rtl="0">
              <a:spcBef>
                <a:spcPts val="0"/>
              </a:spcBef>
              <a:spcAft>
                <a:spcPts val="0"/>
              </a:spcAft>
              <a:buClr>
                <a:schemeClr val="folHlink"/>
              </a:buClr>
              <a:buSzPts val="1600"/>
              <a:buFont typeface="Comic Sans MS"/>
              <a:buChar char="●"/>
            </a:pPr>
            <a:r>
              <a:rPr lang="en-US" sz="1600">
                <a:solidFill>
                  <a:schemeClr val="dk1"/>
                </a:solidFill>
                <a:latin typeface="Comic Sans MS"/>
                <a:ea typeface="Comic Sans MS"/>
                <a:cs typeface="Comic Sans MS"/>
                <a:sym typeface="Comic Sans MS"/>
              </a:rPr>
              <a:t>Devrede </a:t>
            </a:r>
            <a:r>
              <a:rPr lang="en-US" sz="1600">
                <a:solidFill>
                  <a:srgbClr val="FF0000"/>
                </a:solidFill>
                <a:latin typeface="Comic Sans MS"/>
                <a:ea typeface="Comic Sans MS"/>
                <a:cs typeface="Comic Sans MS"/>
                <a:sym typeface="Comic Sans MS"/>
              </a:rPr>
              <a:t>elektrik akımı </a:t>
            </a:r>
            <a:r>
              <a:rPr lang="en-US" sz="1600">
                <a:solidFill>
                  <a:schemeClr val="dk1"/>
                </a:solidFill>
                <a:latin typeface="Comic Sans MS"/>
                <a:ea typeface="Comic Sans MS"/>
                <a:cs typeface="Comic Sans MS"/>
                <a:sym typeface="Comic Sans MS"/>
              </a:rPr>
              <a:t>yönü ise anottan, katoda doğrudur. </a:t>
            </a:r>
            <a:endParaRPr sz="1600">
              <a:solidFill>
                <a:schemeClr val="dk1"/>
              </a:solidFill>
              <a:latin typeface="Tahoma"/>
              <a:ea typeface="Tahoma"/>
              <a:cs typeface="Tahoma"/>
              <a:sym typeface="Tahoma"/>
            </a:endParaRPr>
          </a:p>
          <a:p>
            <a:pPr marL="0" lvl="0" indent="-28575" rtl="0">
              <a:spcBef>
                <a:spcPts val="0"/>
              </a:spcBef>
              <a:spcAft>
                <a:spcPts val="0"/>
              </a:spcAft>
              <a:buClr>
                <a:schemeClr val="folHlink"/>
              </a:buClr>
              <a:buSzPts val="1600"/>
              <a:buFont typeface="Comic Sans MS"/>
              <a:buChar char="●"/>
            </a:pPr>
            <a:r>
              <a:rPr lang="en-US" sz="1600">
                <a:solidFill>
                  <a:schemeClr val="dk1"/>
                </a:solidFill>
                <a:latin typeface="Comic Sans MS"/>
                <a:ea typeface="Comic Sans MS"/>
                <a:cs typeface="Comic Sans MS"/>
                <a:sym typeface="Comic Sans MS"/>
              </a:rPr>
              <a:t>Her iki kutup arasında elektronların dağılımı tamamlanıncaya kadar elektrik akımı devam eder ve potansiyel farkı olarak tanımlanır (volt).</a:t>
            </a:r>
            <a:endParaRPr sz="1600">
              <a:solidFill>
                <a:schemeClr val="dk1"/>
              </a:solidFill>
              <a:latin typeface="Tahoma"/>
              <a:ea typeface="Tahoma"/>
              <a:cs typeface="Tahoma"/>
              <a:sym typeface="Tahoma"/>
            </a:endParaRPr>
          </a:p>
          <a:p>
            <a:pPr marL="0" lvl="0" indent="0">
              <a:spcBef>
                <a:spcPts val="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488131" y="214312"/>
            <a:ext cx="84558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3600">
                <a:solidFill>
                  <a:schemeClr val="accent2"/>
                </a:solidFill>
              </a:rPr>
              <a:t>Galvanik Akım</a:t>
            </a:r>
            <a:endParaRPr sz="3600">
              <a:solidFill>
                <a:schemeClr val="accent2"/>
              </a:solidFill>
            </a:endParaRPr>
          </a:p>
          <a:p>
            <a:pPr marL="0" marR="0" lvl="0" indent="0" algn="l" rtl="0">
              <a:spcBef>
                <a:spcPts val="0"/>
              </a:spcBef>
              <a:spcAft>
                <a:spcPts val="0"/>
              </a:spcAft>
              <a:buClr>
                <a:schemeClr val="dk2"/>
              </a:buClr>
              <a:buFont typeface="Comic Sans MS"/>
              <a:buNone/>
            </a:pPr>
            <a:r>
              <a:rPr lang="en-US" sz="3600" b="1" i="0" u="none" strike="noStrike" cap="small">
                <a:solidFill>
                  <a:schemeClr val="accent6"/>
                </a:solidFill>
              </a:rPr>
              <a:t>Fiziksel ve Kimyasal Özellikleri</a:t>
            </a:r>
            <a:endParaRPr sz="3600" b="1" i="0" u="none" strike="noStrike" cap="small">
              <a:solidFill>
                <a:schemeClr val="accent6"/>
              </a:solidFill>
            </a:endParaRPr>
          </a:p>
        </p:txBody>
      </p:sp>
      <p:sp>
        <p:nvSpPr>
          <p:cNvPr id="124" name="Shape 124"/>
          <p:cNvSpPr txBox="1">
            <a:spLocks noGrp="1"/>
          </p:cNvSpPr>
          <p:nvPr>
            <p:ph type="body" idx="1"/>
          </p:nvPr>
        </p:nvSpPr>
        <p:spPr>
          <a:xfrm>
            <a:off x="457200" y="1600200"/>
            <a:ext cx="8229600" cy="4757737"/>
          </a:xfrm>
          <a:prstGeom prst="rect">
            <a:avLst/>
          </a:prstGeom>
          <a:noFill/>
          <a:ln>
            <a:noFill/>
          </a:ln>
        </p:spPr>
        <p:txBody>
          <a:bodyPr spcFirstLastPara="1" wrap="square" lIns="91425" tIns="45700" rIns="91425" bIns="45700" anchor="t" anchorCtr="0">
            <a:noAutofit/>
          </a:bodyPr>
          <a:lstStyle/>
          <a:p>
            <a:pPr marL="457200" marR="0" lvl="0" indent="-419100" algn="l" rtl="0">
              <a:spcBef>
                <a:spcPts val="640"/>
              </a:spcBef>
              <a:spcAft>
                <a:spcPts val="0"/>
              </a:spcAft>
              <a:buSzPts val="3000"/>
              <a:buChar char="●"/>
            </a:pPr>
            <a:r>
              <a:rPr lang="en-US" sz="3200" b="0" i="0" u="none" strike="noStrike" cap="none">
                <a:solidFill>
                  <a:schemeClr val="dk1"/>
                </a:solidFill>
              </a:rPr>
              <a:t>Kutuplaşma etkisi (polarite)</a:t>
            </a:r>
            <a:endParaRPr sz="2000" b="0" i="0" u="none" strike="noStrike" cap="none">
              <a:solidFill>
                <a:schemeClr val="dk1"/>
              </a:solidFill>
            </a:endParaRPr>
          </a:p>
          <a:p>
            <a:pPr marL="0" marR="0" lvl="0" indent="0" algn="l" rtl="0">
              <a:spcBef>
                <a:spcPts val="640"/>
              </a:spcBef>
              <a:spcAft>
                <a:spcPts val="0"/>
              </a:spcAft>
              <a:buClr>
                <a:schemeClr val="folHlink"/>
              </a:buClr>
              <a:buFont typeface="Comic Sans MS"/>
              <a:buNone/>
            </a:pPr>
            <a:r>
              <a:rPr lang="en-US" sz="3200" b="0" i="0" u="none" strike="noStrike" cap="none">
                <a:solidFill>
                  <a:schemeClr val="accent6"/>
                </a:solidFill>
              </a:rPr>
              <a:t>-İontoforez: </a:t>
            </a:r>
            <a:r>
              <a:rPr lang="en-US" sz="2400" b="0" i="0" u="none" strike="noStrike" cap="none">
                <a:solidFill>
                  <a:schemeClr val="dk1"/>
                </a:solidFill>
              </a:rPr>
              <a:t>Doğru akım uygulanması ile (+) iyonların (–) kutba çekilmesi, (-) iyonların ise </a:t>
            </a:r>
            <a:r>
              <a:rPr lang="en-US" sz="2400">
                <a:solidFill>
                  <a:schemeClr val="dk1"/>
                </a:solidFill>
              </a:rPr>
              <a:t>(</a:t>
            </a:r>
            <a:r>
              <a:rPr lang="en-US" sz="2400" b="0" i="0" u="none" strike="noStrike" cap="none">
                <a:solidFill>
                  <a:schemeClr val="dk1"/>
                </a:solidFill>
              </a:rPr>
              <a:t>+) kutba çekilmesidir.</a:t>
            </a:r>
            <a:endParaRPr sz="2000" b="0" i="0" u="none" strike="noStrike" cap="none">
              <a:solidFill>
                <a:schemeClr val="dk1"/>
              </a:solidFill>
            </a:endParaRPr>
          </a:p>
          <a:p>
            <a:pPr marL="0" marR="0" lvl="0" indent="0" algn="l" rtl="0">
              <a:spcBef>
                <a:spcPts val="640"/>
              </a:spcBef>
              <a:spcAft>
                <a:spcPts val="0"/>
              </a:spcAft>
              <a:buClr>
                <a:schemeClr val="folHlink"/>
              </a:buClr>
              <a:buFont typeface="Comic Sans MS"/>
              <a:buNone/>
            </a:pPr>
            <a:r>
              <a:rPr lang="en-US" sz="3200" b="0" i="0" u="none" strike="noStrike" cap="none">
                <a:solidFill>
                  <a:schemeClr val="accent6"/>
                </a:solidFill>
              </a:rPr>
              <a:t>-Kataferez: </a:t>
            </a:r>
            <a:r>
              <a:rPr lang="en-US" sz="2400" b="0" i="0" u="none" strike="noStrike" cap="none">
                <a:solidFill>
                  <a:schemeClr val="dk1"/>
                </a:solidFill>
              </a:rPr>
              <a:t>Yağ damlacıkları, albümin, kan hcleri gibi iyon emilimine bağlı elektriksel yükü olan yapıların </a:t>
            </a:r>
            <a:br>
              <a:rPr lang="en-US" sz="2400" b="0" i="0" u="none" strike="noStrike" cap="none">
                <a:solidFill>
                  <a:schemeClr val="dk1"/>
                </a:solidFill>
              </a:rPr>
            </a:br>
            <a:r>
              <a:rPr lang="en-US" sz="2400" b="0" i="0" u="none" strike="noStrike" cap="none">
                <a:solidFill>
                  <a:schemeClr val="dk1"/>
                </a:solidFill>
              </a:rPr>
              <a:t>(–) kutba hareket etmesidir.</a:t>
            </a:r>
            <a:endParaRPr sz="2000" b="0" i="0" u="none" strike="noStrike" cap="none">
              <a:solidFill>
                <a:schemeClr val="dk1"/>
              </a:solidFill>
            </a:endParaRPr>
          </a:p>
          <a:p>
            <a:pPr marL="0" marR="0" lvl="0" indent="0" algn="l" rtl="0">
              <a:spcBef>
                <a:spcPts val="640"/>
              </a:spcBef>
              <a:spcAft>
                <a:spcPts val="0"/>
              </a:spcAft>
              <a:buClr>
                <a:schemeClr val="folHlink"/>
              </a:buClr>
              <a:buFont typeface="Comic Sans MS"/>
              <a:buNone/>
            </a:pPr>
            <a:r>
              <a:rPr lang="en-US" sz="3200" b="0" i="0" u="none" strike="noStrike" cap="none">
                <a:solidFill>
                  <a:schemeClr val="accent6"/>
                </a:solidFill>
              </a:rPr>
              <a:t>-Elektroosmoz</a:t>
            </a:r>
            <a:r>
              <a:rPr lang="en-US" sz="3200">
                <a:solidFill>
                  <a:schemeClr val="accent6"/>
                </a:solidFill>
              </a:rPr>
              <a:t>:</a:t>
            </a:r>
            <a:r>
              <a:rPr lang="en-US" sz="3200">
                <a:solidFill>
                  <a:schemeClr val="dk1"/>
                </a:solidFill>
              </a:rPr>
              <a:t> </a:t>
            </a:r>
            <a:r>
              <a:rPr lang="en-US" sz="2400" b="0" i="0" u="none" strike="noStrike" cap="none">
                <a:solidFill>
                  <a:schemeClr val="dk1"/>
                </a:solidFill>
              </a:rPr>
              <a:t>Dokulardaki su içeriğinin membranlar araılığı ile yer değiştirmesidir.</a:t>
            </a:r>
            <a:endParaRPr sz="2000" b="0" i="0" u="none" strike="noStrike" cap="none">
              <a:solidFill>
                <a:schemeClr val="dk1"/>
              </a:solidFill>
            </a:endParaRPr>
          </a:p>
          <a:p>
            <a:pPr marL="0" marR="0" lvl="0" indent="0" algn="l" rtl="0">
              <a:spcBef>
                <a:spcPts val="400"/>
              </a:spcBef>
              <a:spcAft>
                <a:spcPts val="0"/>
              </a:spcAft>
              <a:buClr>
                <a:schemeClr val="folHlink"/>
              </a:buClr>
              <a:buFont typeface="Tahoma"/>
              <a:buNone/>
            </a:pPr>
            <a:endParaRPr sz="2000" b="0" i="0" u="none" strike="noStrike" cap="none">
              <a:solidFill>
                <a:schemeClr val="dk1"/>
              </a:solidFill>
            </a:endParaRPr>
          </a:p>
          <a:p>
            <a:pPr marL="0" marR="0" lvl="0" indent="0" algn="l" rtl="0">
              <a:spcBef>
                <a:spcPts val="400"/>
              </a:spcBef>
              <a:spcAft>
                <a:spcPts val="0"/>
              </a:spcAft>
              <a:buClr>
                <a:schemeClr val="folHlink"/>
              </a:buClr>
              <a:buFont typeface="Tahoma"/>
              <a:buNone/>
            </a:pPr>
            <a:endParaRPr sz="2000" b="0" i="0" u="none" strike="noStrike" cap="none">
              <a:solidFill>
                <a:schemeClr val="dk1"/>
              </a:solidFill>
            </a:endParaRPr>
          </a:p>
          <a:p>
            <a:pPr marL="0" marR="0" lvl="0" indent="0" algn="l" rtl="0">
              <a:spcBef>
                <a:spcPts val="400"/>
              </a:spcBef>
              <a:spcAft>
                <a:spcPts val="0"/>
              </a:spcAft>
              <a:buClr>
                <a:schemeClr val="folHlink"/>
              </a:buClr>
              <a:buFont typeface="Tahoma"/>
              <a:buNone/>
            </a:pPr>
            <a:endParaRPr sz="2000" b="0" i="0" u="none" strike="noStrike" cap="none">
              <a:solidFill>
                <a:schemeClr val="dk1"/>
              </a:solidFill>
              <a:latin typeface="Tahoma"/>
              <a:ea typeface="Tahoma"/>
              <a:cs typeface="Tahoma"/>
              <a:sym typeface="Tahom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389556" y="214312"/>
            <a:ext cx="8554500" cy="1462200"/>
          </a:xfrm>
          <a:prstGeom prst="rect">
            <a:avLst/>
          </a:prstGeom>
          <a:noFill/>
          <a:ln>
            <a:noFill/>
          </a:ln>
        </p:spPr>
        <p:txBody>
          <a:bodyPr spcFirstLastPara="1" wrap="square" lIns="91425" tIns="45700" rIns="91425" bIns="45700" anchor="b" anchorCtr="0">
            <a:noAutofit/>
          </a:bodyPr>
          <a:lstStyle/>
          <a:p>
            <a:pPr marL="0" lvl="0" indent="0" rtl="0">
              <a:spcBef>
                <a:spcPts val="0"/>
              </a:spcBef>
              <a:spcAft>
                <a:spcPts val="0"/>
              </a:spcAft>
              <a:buClr>
                <a:schemeClr val="dk2"/>
              </a:buClr>
              <a:buFont typeface="Comic Sans MS"/>
              <a:buNone/>
            </a:pPr>
            <a:r>
              <a:rPr lang="en-US" sz="3600">
                <a:solidFill>
                  <a:schemeClr val="accent2"/>
                </a:solidFill>
              </a:rPr>
              <a:t>Galvanik Akım</a:t>
            </a:r>
            <a:endParaRPr sz="3600">
              <a:solidFill>
                <a:schemeClr val="accent2"/>
              </a:solidFill>
            </a:endParaRPr>
          </a:p>
          <a:p>
            <a:pPr marL="0" lvl="0" indent="0">
              <a:spcBef>
                <a:spcPts val="0"/>
              </a:spcBef>
              <a:spcAft>
                <a:spcPts val="0"/>
              </a:spcAft>
              <a:buClr>
                <a:schemeClr val="dk2"/>
              </a:buClr>
              <a:buFont typeface="Comic Sans MS"/>
              <a:buNone/>
            </a:pPr>
            <a:r>
              <a:rPr lang="en-US" sz="3600">
                <a:solidFill>
                  <a:schemeClr val="accent6"/>
                </a:solidFill>
              </a:rPr>
              <a:t>Fiziksel ve Kimyasal Özellikleri</a:t>
            </a:r>
            <a:endParaRPr/>
          </a:p>
        </p:txBody>
      </p:sp>
      <p:sp>
        <p:nvSpPr>
          <p:cNvPr id="130" name="Shape 130"/>
          <p:cNvSpPr txBox="1">
            <a:spLocks noGrp="1"/>
          </p:cNvSpPr>
          <p:nvPr>
            <p:ph type="body" idx="1"/>
          </p:nvPr>
        </p:nvSpPr>
        <p:spPr>
          <a:xfrm>
            <a:off x="432245" y="2017712"/>
            <a:ext cx="8522700" cy="4114800"/>
          </a:xfrm>
          <a:prstGeom prst="rect">
            <a:avLst/>
          </a:prstGeom>
          <a:noFill/>
          <a:ln>
            <a:noFill/>
          </a:ln>
        </p:spPr>
        <p:txBody>
          <a:bodyPr spcFirstLastPara="1" wrap="square" lIns="91425" tIns="45700" rIns="91425" bIns="45700" anchor="t" anchorCtr="0">
            <a:noAutofit/>
          </a:bodyPr>
          <a:lstStyle/>
          <a:p>
            <a:pPr marL="457200" marR="0" lvl="0" indent="-419100" algn="l" rtl="0">
              <a:spcBef>
                <a:spcPts val="640"/>
              </a:spcBef>
              <a:spcAft>
                <a:spcPts val="0"/>
              </a:spcAft>
              <a:buSzPts val="3000"/>
              <a:buChar char="●"/>
            </a:pPr>
            <a:r>
              <a:rPr lang="en-US" sz="3200" b="0" i="0" u="none" strike="noStrike" cap="none">
                <a:solidFill>
                  <a:schemeClr val="accent6"/>
                </a:solidFill>
              </a:rPr>
              <a:t>Duyusal uyarı:</a:t>
            </a:r>
            <a:r>
              <a:rPr lang="en-US" sz="3200" b="0" i="0" u="none" strike="noStrike" cap="none">
                <a:solidFill>
                  <a:schemeClr val="dk1"/>
                </a:solidFill>
              </a:rPr>
              <a:t> </a:t>
            </a:r>
            <a:r>
              <a:rPr lang="en-US" sz="2400" b="0" i="0" u="none" strike="noStrike" cap="none">
                <a:solidFill>
                  <a:schemeClr val="dk1"/>
                </a:solidFill>
              </a:rPr>
              <a:t>(–) elektrod ile sinir uyarısını arttırmakta ve elektrofizyolojik çalışmalarda sinir ve kas liflerini uyarmak için (–) elektrod kullanılmaktadır</a:t>
            </a:r>
            <a:r>
              <a:rPr lang="en-US" sz="2400">
                <a:solidFill>
                  <a:schemeClr val="dk1"/>
                </a:solidFill>
              </a:rPr>
              <a:t>.</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3200" b="0" i="0" u="none" strike="noStrike" cap="none">
                <a:solidFill>
                  <a:schemeClr val="accent6"/>
                </a:solidFill>
              </a:rPr>
              <a:t>Hiperemi</a:t>
            </a:r>
            <a:r>
              <a:rPr lang="en-US" sz="3200">
                <a:solidFill>
                  <a:schemeClr val="accent6"/>
                </a:solidFill>
              </a:rPr>
              <a:t>:</a:t>
            </a:r>
            <a:r>
              <a:rPr lang="en-US" sz="3200">
                <a:solidFill>
                  <a:schemeClr val="dk1"/>
                </a:solidFill>
              </a:rPr>
              <a:t> </a:t>
            </a:r>
            <a:r>
              <a:rPr lang="en-US" sz="2400" b="0" i="0" u="none" strike="noStrike" cap="none">
                <a:solidFill>
                  <a:schemeClr val="dk1"/>
                </a:solidFill>
              </a:rPr>
              <a:t>etki katodda daha belirgin</a:t>
            </a:r>
            <a:r>
              <a:rPr lang="en-US" sz="2400">
                <a:solidFill>
                  <a:schemeClr val="dk1"/>
                </a:solidFill>
              </a:rPr>
              <a:t>:</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3200" b="0" i="0" u="none" strike="noStrike" cap="none">
                <a:solidFill>
                  <a:schemeClr val="accent6"/>
                </a:solidFill>
              </a:rPr>
              <a:t>Analjezi </a:t>
            </a:r>
            <a:endParaRPr sz="2000" b="0" i="0" u="none" strike="noStrike" cap="none">
              <a:solidFill>
                <a:schemeClr val="accent6"/>
              </a:solidFill>
            </a:endParaRPr>
          </a:p>
          <a:p>
            <a:pPr marL="457200" marR="0" lvl="0" indent="-419100" algn="l" rtl="0">
              <a:spcBef>
                <a:spcPts val="0"/>
              </a:spcBef>
              <a:spcAft>
                <a:spcPts val="0"/>
              </a:spcAft>
              <a:buSzPts val="3000"/>
              <a:buChar char="●"/>
            </a:pPr>
            <a:r>
              <a:rPr lang="en-US" sz="3200" b="0" i="0" u="none" strike="noStrike" cap="none">
                <a:solidFill>
                  <a:schemeClr val="accent6"/>
                </a:solidFill>
              </a:rPr>
              <a:t>Yara iyileşmesini hızlandırıcı etkisi</a:t>
            </a:r>
            <a:r>
              <a:rPr lang="en-US" sz="3200" b="0" i="0" u="none" strike="noStrike" cap="none">
                <a:solidFill>
                  <a:schemeClr val="dk1"/>
                </a:solidFill>
              </a:rPr>
              <a:t> </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3200" b="0" i="0" u="none" strike="noStrike" cap="none">
                <a:solidFill>
                  <a:schemeClr val="accent6"/>
                </a:solidFill>
              </a:rPr>
              <a:t>Doku zedelenmesi:</a:t>
            </a:r>
            <a:r>
              <a:rPr lang="en-US" sz="3200" b="0" i="0" u="none" strike="noStrike" cap="none">
                <a:solidFill>
                  <a:schemeClr val="dk1"/>
                </a:solidFill>
              </a:rPr>
              <a:t> </a:t>
            </a:r>
            <a:r>
              <a:rPr lang="en-US" sz="2400" b="0" i="0" u="none" strike="noStrike" cap="none">
                <a:solidFill>
                  <a:schemeClr val="dk1"/>
                </a:solidFill>
              </a:rPr>
              <a:t>yüksek akım yoğunluğunda uygulandığında der</a:t>
            </a:r>
            <a:r>
              <a:rPr lang="en-US" sz="2400">
                <a:solidFill>
                  <a:schemeClr val="dk1"/>
                </a:solidFill>
              </a:rPr>
              <a:t> </a:t>
            </a:r>
            <a:r>
              <a:rPr lang="en-US" sz="2400" b="0" i="0" u="none" strike="noStrike" cap="none">
                <a:solidFill>
                  <a:schemeClr val="dk1"/>
                </a:solidFill>
              </a:rPr>
              <a:t>tedavisinde ve epilasyon amacıyla kullanılır</a:t>
            </a:r>
            <a:r>
              <a:rPr lang="en-US" sz="2400">
                <a:solidFill>
                  <a:schemeClr val="dk1"/>
                </a:solidFill>
              </a:rPr>
              <a:t>.</a:t>
            </a:r>
            <a:endParaRPr sz="2000" b="0" i="0" u="none" strike="noStrike" cap="none">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465120" y="2017712"/>
            <a:ext cx="8490000" cy="4114800"/>
          </a:xfrm>
          <a:prstGeom prst="rect">
            <a:avLst/>
          </a:prstGeom>
          <a:noFill/>
          <a:ln>
            <a:noFill/>
          </a:ln>
        </p:spPr>
        <p:txBody>
          <a:bodyPr spcFirstLastPara="1" wrap="square" lIns="91425" tIns="45700" rIns="91425" bIns="45700" anchor="t" anchorCtr="0">
            <a:noAutofit/>
          </a:bodyPr>
          <a:lstStyle/>
          <a:p>
            <a:pPr marL="457200" marR="0" lvl="0" indent="-419100" algn="l" rtl="0">
              <a:spcBef>
                <a:spcPts val="600"/>
              </a:spcBef>
              <a:spcAft>
                <a:spcPts val="0"/>
              </a:spcAft>
              <a:buSzPts val="3000"/>
              <a:buChar char="●"/>
            </a:pPr>
            <a:r>
              <a:rPr lang="en-US" sz="2400" b="1" i="1">
                <a:solidFill>
                  <a:schemeClr val="accent6"/>
                </a:solidFill>
              </a:rPr>
              <a:t>P</a:t>
            </a:r>
            <a:r>
              <a:rPr lang="en-US" sz="2400" b="1" i="1" u="none" strike="noStrike" cap="none">
                <a:solidFill>
                  <a:schemeClr val="accent6"/>
                </a:solidFill>
              </a:rPr>
              <a:t>ozitif kutup:</a:t>
            </a:r>
            <a:r>
              <a:rPr lang="en-US" sz="2400" b="0" i="0" u="none" strike="noStrike" cap="none">
                <a:solidFill>
                  <a:schemeClr val="dk1"/>
                </a:solidFill>
              </a:rPr>
              <a:t> Kimyasal etkisi asit reaksiyon gösterir. Doku sertleşmesi, sinir irritabilitesinde azalma  fizyolojik etkisi vardır.</a:t>
            </a:r>
            <a:endParaRPr sz="1800" b="0" i="0" u="none" strike="noStrike" cap="none">
              <a:solidFill>
                <a:schemeClr val="dk1"/>
              </a:solidFill>
            </a:endParaRPr>
          </a:p>
          <a:p>
            <a:pPr marL="457200" marR="0" lvl="0" indent="-419100" algn="l" rtl="0">
              <a:spcBef>
                <a:spcPts val="0"/>
              </a:spcBef>
              <a:spcAft>
                <a:spcPts val="0"/>
              </a:spcAft>
              <a:buSzPts val="3000"/>
              <a:buChar char="●"/>
            </a:pPr>
            <a:r>
              <a:rPr lang="en-US" sz="2400" b="1" i="1" u="none" strike="noStrike" cap="none">
                <a:solidFill>
                  <a:schemeClr val="accent6"/>
                </a:solidFill>
              </a:rPr>
              <a:t>Negatif kutup:</a:t>
            </a:r>
            <a:r>
              <a:rPr lang="en-US" sz="2400" b="0" i="0" u="none" strike="noStrike" cap="none">
                <a:solidFill>
                  <a:schemeClr val="dk1"/>
                </a:solidFill>
              </a:rPr>
              <a:t> kimyasal etki alkali reaksiyon, fizyolojik etki doku yumuşaması, sinir irritabilitesinde artma etkisi vardır.</a:t>
            </a:r>
            <a:endParaRPr sz="1800" b="0" i="0" u="none" strike="noStrike" cap="none">
              <a:solidFill>
                <a:schemeClr val="dk1"/>
              </a:solidFill>
            </a:endParaRPr>
          </a:p>
          <a:p>
            <a:pPr marL="0" marR="0" lvl="0" indent="0" algn="l" rtl="0">
              <a:spcBef>
                <a:spcPts val="600"/>
              </a:spcBef>
              <a:spcAft>
                <a:spcPts val="0"/>
              </a:spcAft>
              <a:buNone/>
            </a:pPr>
            <a:endParaRPr sz="1800" b="0" i="0" u="none" strike="noStrike" cap="none">
              <a:solidFill>
                <a:schemeClr val="dk1"/>
              </a:solidFill>
              <a:latin typeface="Tahoma"/>
              <a:ea typeface="Tahoma"/>
              <a:cs typeface="Tahoma"/>
              <a:sym typeface="Tahoma"/>
            </a:endParaRPr>
          </a:p>
        </p:txBody>
      </p:sp>
      <p:sp>
        <p:nvSpPr>
          <p:cNvPr id="136" name="Shape 136"/>
          <p:cNvSpPr txBox="1">
            <a:spLocks noGrp="1"/>
          </p:cNvSpPr>
          <p:nvPr>
            <p:ph type="title"/>
          </p:nvPr>
        </p:nvSpPr>
        <p:spPr>
          <a:xfrm>
            <a:off x="389556" y="214312"/>
            <a:ext cx="8554500" cy="1462200"/>
          </a:xfrm>
          <a:prstGeom prst="rect">
            <a:avLst/>
          </a:prstGeom>
          <a:noFill/>
          <a:ln>
            <a:noFill/>
          </a:ln>
        </p:spPr>
        <p:txBody>
          <a:bodyPr spcFirstLastPara="1" wrap="square" lIns="91425" tIns="45700" rIns="91425" bIns="45700" anchor="b" anchorCtr="0">
            <a:noAutofit/>
          </a:bodyPr>
          <a:lstStyle/>
          <a:p>
            <a:pPr marL="0" lvl="0" indent="0" rtl="0">
              <a:spcBef>
                <a:spcPts val="0"/>
              </a:spcBef>
              <a:spcAft>
                <a:spcPts val="0"/>
              </a:spcAft>
              <a:buNone/>
            </a:pPr>
            <a:r>
              <a:rPr lang="en-US" sz="3600">
                <a:solidFill>
                  <a:schemeClr val="accent2"/>
                </a:solidFill>
              </a:rPr>
              <a:t>Galvanik Akım</a:t>
            </a:r>
            <a:endParaRPr sz="3600">
              <a:solidFill>
                <a:schemeClr val="accent2"/>
              </a:solidFill>
            </a:endParaRPr>
          </a:p>
          <a:p>
            <a:pPr marL="0" lvl="0" indent="0" rtl="0">
              <a:spcBef>
                <a:spcPts val="0"/>
              </a:spcBef>
              <a:spcAft>
                <a:spcPts val="0"/>
              </a:spcAft>
              <a:buNone/>
            </a:pPr>
            <a:r>
              <a:rPr lang="en-US" sz="3600">
                <a:solidFill>
                  <a:schemeClr val="accent6"/>
                </a:solidFill>
              </a:rPr>
              <a:t>Fiziksel ve Kimyasal Özellikleri</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564831" y="214312"/>
            <a:ext cx="8379000" cy="1462200"/>
          </a:xfrm>
          <a:prstGeom prst="rect">
            <a:avLst/>
          </a:prstGeom>
          <a:noFill/>
          <a:ln>
            <a:noFill/>
          </a:ln>
        </p:spPr>
        <p:txBody>
          <a:bodyPr spcFirstLastPara="1" wrap="square" lIns="91425" tIns="45700" rIns="91425" bIns="45700" anchor="b" anchorCtr="0">
            <a:noAutofit/>
          </a:bodyPr>
          <a:lstStyle/>
          <a:p>
            <a:pPr marL="0" lvl="0" indent="0" rtl="0">
              <a:spcBef>
                <a:spcPts val="0"/>
              </a:spcBef>
              <a:spcAft>
                <a:spcPts val="0"/>
              </a:spcAft>
              <a:buClr>
                <a:srgbClr val="000000"/>
              </a:buClr>
              <a:buSzPts val="1100"/>
              <a:buFont typeface="Arial"/>
              <a:buNone/>
            </a:pPr>
            <a:r>
              <a:rPr lang="en-US" sz="3600">
                <a:solidFill>
                  <a:schemeClr val="accent2"/>
                </a:solidFill>
              </a:rPr>
              <a:t>Galvanik Akım</a:t>
            </a:r>
            <a:endParaRPr sz="3600">
              <a:solidFill>
                <a:schemeClr val="accent2"/>
              </a:solidFill>
            </a:endParaRPr>
          </a:p>
          <a:p>
            <a:pPr marL="0" marR="0" lvl="0" indent="0" algn="l" rtl="0">
              <a:spcBef>
                <a:spcPts val="0"/>
              </a:spcBef>
              <a:spcAft>
                <a:spcPts val="0"/>
              </a:spcAft>
              <a:buClr>
                <a:schemeClr val="dk2"/>
              </a:buClr>
              <a:buFont typeface="Comic Sans MS"/>
              <a:buNone/>
            </a:pPr>
            <a:r>
              <a:rPr lang="en-US" sz="3600" b="1" i="0" u="none" strike="noStrike" cap="small">
                <a:solidFill>
                  <a:schemeClr val="accent6"/>
                </a:solidFill>
              </a:rPr>
              <a:t>Uygulama Şekilleri</a:t>
            </a:r>
            <a:endParaRPr sz="3600" b="1" i="0" u="none" strike="noStrike" cap="small">
              <a:solidFill>
                <a:schemeClr val="accent6"/>
              </a:solidFill>
            </a:endParaRPr>
          </a:p>
        </p:txBody>
      </p:sp>
      <p:sp>
        <p:nvSpPr>
          <p:cNvPr id="142" name="Shape 142"/>
          <p:cNvSpPr txBox="1">
            <a:spLocks noGrp="1"/>
          </p:cNvSpPr>
          <p:nvPr>
            <p:ph type="body" idx="1"/>
          </p:nvPr>
        </p:nvSpPr>
        <p:spPr>
          <a:xfrm>
            <a:off x="457200" y="1600200"/>
            <a:ext cx="8229600" cy="5025600"/>
          </a:xfrm>
          <a:prstGeom prst="rect">
            <a:avLst/>
          </a:prstGeom>
          <a:noFill/>
          <a:ln>
            <a:noFill/>
          </a:ln>
        </p:spPr>
        <p:txBody>
          <a:bodyPr spcFirstLastPara="1" wrap="square" lIns="91425" tIns="45700" rIns="91425" bIns="45700" anchor="t" anchorCtr="0">
            <a:noAutofit/>
          </a:bodyPr>
          <a:lstStyle/>
          <a:p>
            <a:pPr marL="457200" marR="0" lvl="0" indent="-419100" algn="l" rtl="0">
              <a:spcBef>
                <a:spcPts val="640"/>
              </a:spcBef>
              <a:spcAft>
                <a:spcPts val="0"/>
              </a:spcAft>
              <a:buSzPts val="3000"/>
              <a:buChar char="●"/>
            </a:pPr>
            <a:r>
              <a:rPr lang="en-US" sz="3200" b="0" i="0" u="none" strike="noStrike" cap="none">
                <a:solidFill>
                  <a:schemeClr val="dk1"/>
                </a:solidFill>
              </a:rPr>
              <a:t>Medikal galvanizm (sabit galvanizasyon)</a:t>
            </a:r>
            <a:endParaRPr sz="3200" b="0" i="0" u="none" strike="noStrike" cap="none">
              <a:solidFill>
                <a:schemeClr val="dk1"/>
              </a:solidFill>
            </a:endParaRPr>
          </a:p>
          <a:p>
            <a:pPr marL="914400" lvl="1" indent="-381000" rtl="0">
              <a:lnSpc>
                <a:spcPct val="90000"/>
              </a:lnSpc>
              <a:spcBef>
                <a:spcPts val="0"/>
              </a:spcBef>
              <a:spcAft>
                <a:spcPts val="0"/>
              </a:spcAft>
              <a:buSzPts val="2400"/>
              <a:buChar char="○"/>
            </a:pPr>
            <a:r>
              <a:rPr lang="en-US" sz="2400">
                <a:solidFill>
                  <a:schemeClr val="dk1"/>
                </a:solidFill>
              </a:rPr>
              <a:t>Akım şiddeti hafif karıncalanma hissi duyuluncaya kadar yavaşça arttırılmalıdır. </a:t>
            </a:r>
            <a:endParaRPr sz="2400">
              <a:solidFill>
                <a:schemeClr val="dk1"/>
              </a:solidFill>
            </a:endParaRPr>
          </a:p>
          <a:p>
            <a:pPr marL="914400" lvl="1" indent="-381000" rtl="0">
              <a:lnSpc>
                <a:spcPct val="90000"/>
              </a:lnSpc>
              <a:spcBef>
                <a:spcPts val="0"/>
              </a:spcBef>
              <a:spcAft>
                <a:spcPts val="0"/>
              </a:spcAft>
              <a:buSzPts val="2400"/>
              <a:buChar char="○"/>
            </a:pPr>
            <a:r>
              <a:rPr lang="en-US" sz="2400">
                <a:solidFill>
                  <a:schemeClr val="dk1"/>
                </a:solidFill>
              </a:rPr>
              <a:t>Akım şiddeti her iki elektrod alanı için 1 mA /cm2dir. </a:t>
            </a:r>
            <a:endParaRPr sz="2400">
              <a:solidFill>
                <a:schemeClr val="dk1"/>
              </a:solidFill>
            </a:endParaRPr>
          </a:p>
          <a:p>
            <a:pPr marL="914400" lvl="1" indent="-381000" rtl="0">
              <a:lnSpc>
                <a:spcPct val="90000"/>
              </a:lnSpc>
              <a:spcBef>
                <a:spcPts val="0"/>
              </a:spcBef>
              <a:spcAft>
                <a:spcPts val="0"/>
              </a:spcAft>
              <a:buSzPts val="2400"/>
              <a:buChar char="○"/>
            </a:pPr>
            <a:r>
              <a:rPr lang="en-US" sz="2400">
                <a:solidFill>
                  <a:schemeClr val="dk1"/>
                </a:solidFill>
              </a:rPr>
              <a:t>Tedavi süresi 20dk. </a:t>
            </a:r>
            <a:r>
              <a:rPr lang="en-US" sz="3200">
                <a:solidFill>
                  <a:schemeClr val="dk1"/>
                </a:solidFill>
                <a:latin typeface="Tahoma"/>
                <a:ea typeface="Tahoma"/>
                <a:cs typeface="Tahoma"/>
                <a:sym typeface="Tahoma"/>
              </a:rPr>
              <a:t> </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3200" b="0" i="0" u="none" strike="noStrike" cap="none">
                <a:solidFill>
                  <a:schemeClr val="dk1"/>
                </a:solidFill>
              </a:rPr>
              <a:t>İyontoforez</a:t>
            </a:r>
            <a:endParaRPr sz="3200" b="0" i="0" u="none" strike="noStrike" cap="none">
              <a:solidFill>
                <a:schemeClr val="dk1"/>
              </a:solidFill>
            </a:endParaRPr>
          </a:p>
          <a:p>
            <a:pPr marL="914400" lvl="1" indent="-381000" rtl="0">
              <a:spcBef>
                <a:spcPts val="0"/>
              </a:spcBef>
              <a:spcAft>
                <a:spcPts val="0"/>
              </a:spcAft>
              <a:buSzPts val="2400"/>
              <a:buChar char="○"/>
            </a:pPr>
            <a:r>
              <a:rPr lang="en-US" sz="2400">
                <a:solidFill>
                  <a:schemeClr val="dk1"/>
                </a:solidFill>
              </a:rPr>
              <a:t>Akım yoğunluğu 0.5-1.0 mA /cm2’i aşmamalıdır (yanık riski!)</a:t>
            </a:r>
            <a:endParaRPr sz="2400">
              <a:solidFill>
                <a:schemeClr val="dk1"/>
              </a:solidFill>
            </a:endParaRPr>
          </a:p>
          <a:p>
            <a:pPr marL="914400" lvl="1" indent="-381000" rtl="0">
              <a:spcBef>
                <a:spcPts val="0"/>
              </a:spcBef>
              <a:spcAft>
                <a:spcPts val="0"/>
              </a:spcAft>
              <a:buSzPts val="2400"/>
              <a:buChar char="○"/>
            </a:pPr>
            <a:r>
              <a:rPr lang="en-US" sz="2400">
                <a:solidFill>
                  <a:schemeClr val="dk1"/>
                </a:solidFill>
              </a:rPr>
              <a:t>Kimyasal yanıklar katod elektrodun altında sodyum hidroksit oluşumuna bağlıdır. </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3200" b="0" i="0" u="none" strike="noStrike" cap="none">
                <a:solidFill>
                  <a:schemeClr val="dk1"/>
                </a:solidFill>
              </a:rPr>
              <a:t>Su içi uygulama</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3200" b="0" i="0" u="none" strike="noStrike" cap="none">
                <a:solidFill>
                  <a:schemeClr val="dk1"/>
                </a:solidFill>
              </a:rPr>
              <a:t>Cerrahi galvanizasyon</a:t>
            </a:r>
            <a:endParaRPr sz="2000" b="0" i="0" u="none" strike="noStrike" cap="none">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pic>
        <p:nvPicPr>
          <p:cNvPr id="147" name="Shape 147"/>
          <p:cNvPicPr preferRelativeResize="0"/>
          <p:nvPr/>
        </p:nvPicPr>
        <p:blipFill>
          <a:blip r:embed="rId3">
            <a:alphaModFix/>
          </a:blip>
          <a:stretch>
            <a:fillRect/>
          </a:stretch>
        </p:blipFill>
        <p:spPr>
          <a:xfrm>
            <a:off x="36696" y="1503720"/>
            <a:ext cx="9144293" cy="4794018"/>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spcBef>
                <a:spcPts val="0"/>
              </a:spcBef>
              <a:spcAft>
                <a:spcPts val="0"/>
              </a:spcAft>
              <a:buNone/>
            </a:pPr>
            <a:endParaRPr/>
          </a:p>
        </p:txBody>
      </p:sp>
      <p:pic>
        <p:nvPicPr>
          <p:cNvPr id="153" name="Shape 153"/>
          <p:cNvPicPr preferRelativeResize="0"/>
          <p:nvPr/>
        </p:nvPicPr>
        <p:blipFill>
          <a:blip r:embed="rId3">
            <a:alphaModFix/>
          </a:blip>
          <a:stretch>
            <a:fillRect/>
          </a:stretch>
        </p:blipFill>
        <p:spPr>
          <a:xfrm>
            <a:off x="41896" y="444105"/>
            <a:ext cx="9055111" cy="600908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457200" y="2362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4400">
                <a:solidFill>
                  <a:schemeClr val="accent2"/>
                </a:solidFill>
              </a:rPr>
              <a:t>Aksiyon Potansiyeli</a:t>
            </a:r>
            <a:endParaRPr sz="4000" b="1" i="0" u="none" strike="noStrike" cap="small">
              <a:solidFill>
                <a:schemeClr val="accent2"/>
              </a:solidFill>
            </a:endParaRPr>
          </a:p>
        </p:txBody>
      </p:sp>
      <p:sp>
        <p:nvSpPr>
          <p:cNvPr id="48" name="Shape 48"/>
          <p:cNvSpPr txBox="1">
            <a:spLocks noGrp="1"/>
          </p:cNvSpPr>
          <p:nvPr>
            <p:ph type="body" idx="1"/>
          </p:nvPr>
        </p:nvSpPr>
        <p:spPr>
          <a:xfrm>
            <a:off x="457200" y="1894844"/>
            <a:ext cx="8516400" cy="4686300"/>
          </a:xfrm>
          <a:prstGeom prst="rect">
            <a:avLst/>
          </a:prstGeom>
          <a:noFill/>
          <a:ln>
            <a:noFill/>
          </a:ln>
        </p:spPr>
        <p:txBody>
          <a:bodyPr spcFirstLastPara="1" wrap="square" lIns="91425" tIns="45700" rIns="91425" bIns="45700" anchor="t" anchorCtr="0">
            <a:noAutofit/>
          </a:bodyPr>
          <a:lstStyle/>
          <a:p>
            <a:pPr marL="457200" marR="0" lvl="0" indent="-419100" algn="l" rtl="0">
              <a:lnSpc>
                <a:spcPct val="80000"/>
              </a:lnSpc>
              <a:spcBef>
                <a:spcPts val="400"/>
              </a:spcBef>
              <a:spcAft>
                <a:spcPts val="0"/>
              </a:spcAft>
              <a:buSzPts val="3000"/>
              <a:buChar char="●"/>
            </a:pPr>
            <a:r>
              <a:rPr lang="en-US" sz="2000" b="0" i="0" u="none" strike="noStrike" cap="none">
                <a:solidFill>
                  <a:schemeClr val="dk1"/>
                </a:solidFill>
              </a:rPr>
              <a:t>Hc membranları istirahatte –60 mVolt’luk bir potansiyele sahiptir (içte K, dışta Na iyonları hakimdir).</a:t>
            </a:r>
            <a:endParaRPr sz="2000" b="0" i="0" u="none" strike="noStrike" cap="none">
              <a:solidFill>
                <a:schemeClr val="dk1"/>
              </a:solidFill>
            </a:endParaRPr>
          </a:p>
          <a:p>
            <a:pPr marL="457200" marR="0" lvl="0" indent="-419100" algn="l" rtl="0">
              <a:lnSpc>
                <a:spcPct val="80000"/>
              </a:lnSpc>
              <a:spcBef>
                <a:spcPts val="0"/>
              </a:spcBef>
              <a:spcAft>
                <a:spcPts val="0"/>
              </a:spcAft>
              <a:buSzPts val="3000"/>
              <a:buChar char="●"/>
            </a:pPr>
            <a:r>
              <a:rPr lang="en-US" sz="2000" b="0" i="0" u="none" strike="noStrike" cap="none">
                <a:solidFill>
                  <a:schemeClr val="dk1"/>
                </a:solidFill>
              </a:rPr>
              <a:t>Hc membranı uyarı ile karşılaştığında Na içeri girerek, membran potansiyeli +35 mVolt’a çıkar. Sonra Na-K pompasının devreye girmesi ile iyon konsantrasyonları tekrar eski haline döner ve tekrar istirahat membran potansiyeli oluşur. Buna aksiyon potansiyeli denir. Uyarılabilir membranın bir bölgesindeki ortaya çıkan aksiyon potansiyeli hemen yanında bir başka aksiyon potansiyeli oluşturur.</a:t>
            </a:r>
            <a:endParaRPr sz="2000" b="0" i="0" u="none" strike="noStrike" cap="none">
              <a:solidFill>
                <a:schemeClr val="dk1"/>
              </a:solidFill>
            </a:endParaRPr>
          </a:p>
          <a:p>
            <a:pPr marL="457200" marR="0" lvl="0" indent="-419100" algn="l" rtl="0">
              <a:lnSpc>
                <a:spcPct val="80000"/>
              </a:lnSpc>
              <a:spcBef>
                <a:spcPts val="0"/>
              </a:spcBef>
              <a:spcAft>
                <a:spcPts val="0"/>
              </a:spcAft>
              <a:buSzPts val="3000"/>
              <a:buChar char="●"/>
            </a:pPr>
            <a:r>
              <a:rPr lang="en-US" sz="2000" b="0" i="0" u="none" strike="noStrike" cap="none">
                <a:solidFill>
                  <a:schemeClr val="dk1"/>
                </a:solidFill>
              </a:rPr>
              <a:t>Aksiyon potansiyeli oluşabilmesi için uyarının şiddeti ve süresi eşik değerin üzerinde olmalıdır. </a:t>
            </a:r>
            <a:endParaRPr sz="2000" b="0" i="0" u="none" strike="noStrike" cap="none">
              <a:solidFill>
                <a:schemeClr val="dk1"/>
              </a:solidFill>
            </a:endParaRPr>
          </a:p>
          <a:p>
            <a:pPr marL="457200" marR="0" lvl="0" indent="-419100" algn="l" rtl="0">
              <a:lnSpc>
                <a:spcPct val="80000"/>
              </a:lnSpc>
              <a:spcBef>
                <a:spcPts val="0"/>
              </a:spcBef>
              <a:spcAft>
                <a:spcPts val="0"/>
              </a:spcAft>
              <a:buSzPts val="3000"/>
              <a:buChar char="●"/>
            </a:pPr>
            <a:r>
              <a:rPr lang="en-US" sz="2000" b="0" i="0" u="none" strike="noStrike" cap="none">
                <a:solidFill>
                  <a:schemeClr val="dk1"/>
                </a:solidFill>
              </a:rPr>
              <a:t>Oluşan aksiyon potansiyeli de uyarının iletilmesini sağlar.</a:t>
            </a:r>
            <a:endParaRPr sz="2000" b="0" i="0" u="none" strike="noStrike" cap="none">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597706" y="214312"/>
            <a:ext cx="83463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a:solidFill>
                  <a:schemeClr val="accent2"/>
                </a:solidFill>
              </a:rPr>
              <a:t>Alçak Frekanslı Akımlar</a:t>
            </a:r>
            <a:endParaRPr sz="4000" b="1" i="0" u="none" strike="noStrike" cap="small">
              <a:solidFill>
                <a:schemeClr val="accent2"/>
              </a:solidFill>
            </a:endParaRPr>
          </a:p>
        </p:txBody>
      </p:sp>
      <p:sp>
        <p:nvSpPr>
          <p:cNvPr id="159" name="Shape 159"/>
          <p:cNvSpPr txBox="1">
            <a:spLocks noGrp="1"/>
          </p:cNvSpPr>
          <p:nvPr>
            <p:ph type="body" idx="1"/>
          </p:nvPr>
        </p:nvSpPr>
        <p:spPr>
          <a:xfrm>
            <a:off x="251487" y="2017712"/>
            <a:ext cx="8703600" cy="4114800"/>
          </a:xfrm>
          <a:prstGeom prst="rect">
            <a:avLst/>
          </a:prstGeom>
          <a:noFill/>
          <a:ln>
            <a:noFill/>
          </a:ln>
        </p:spPr>
        <p:txBody>
          <a:bodyPr spcFirstLastPara="1" wrap="square" lIns="91425" tIns="45700" rIns="91425" bIns="45700" anchor="t" anchorCtr="0">
            <a:noAutofit/>
          </a:bodyPr>
          <a:lstStyle/>
          <a:p>
            <a:pPr marL="457200" marR="0" lvl="0" indent="-419100" algn="l" rtl="0">
              <a:lnSpc>
                <a:spcPct val="90000"/>
              </a:lnSpc>
              <a:spcBef>
                <a:spcPts val="560"/>
              </a:spcBef>
              <a:spcAft>
                <a:spcPts val="0"/>
              </a:spcAft>
              <a:buSzPts val="3000"/>
              <a:buChar char="●"/>
            </a:pPr>
            <a:r>
              <a:rPr lang="en-US" sz="2800" b="0" i="0" u="none" strike="noStrike" cap="none">
                <a:solidFill>
                  <a:schemeClr val="dk1"/>
                </a:solidFill>
              </a:rPr>
              <a:t>Frekansı 1-1000 Hz arasındadır. Tedavide ise genelde 1-100 Hz arası kullanılır.</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800" b="0" i="0" u="none" strike="noStrike" cap="none">
                <a:solidFill>
                  <a:schemeClr val="dk1"/>
                </a:solidFill>
              </a:rPr>
              <a:t>Sürekli yön değiştiren akımlardır.</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800" b="0" i="0" u="none" strike="noStrike" cap="none">
                <a:solidFill>
                  <a:schemeClr val="dk1"/>
                </a:solidFill>
              </a:rPr>
              <a:t>Diğer adı  </a:t>
            </a:r>
            <a:r>
              <a:rPr lang="en-US" sz="2800" b="1" i="0" u="none" strike="noStrike" cap="none">
                <a:solidFill>
                  <a:schemeClr val="dk1"/>
                </a:solidFill>
              </a:rPr>
              <a:t>Uyarıcı akımlar</a:t>
            </a:r>
            <a:r>
              <a:rPr lang="en-US" sz="2800" b="0" i="0" u="none" strike="noStrike" cap="none">
                <a:solidFill>
                  <a:schemeClr val="dk1"/>
                </a:solidFill>
              </a:rPr>
              <a:t> yada  </a:t>
            </a:r>
            <a:r>
              <a:rPr lang="en-US" sz="2800" b="1" i="0" u="none" strike="noStrike" cap="none">
                <a:solidFill>
                  <a:schemeClr val="dk1"/>
                </a:solidFill>
              </a:rPr>
              <a:t>İmpuls akımları’</a:t>
            </a:r>
            <a:r>
              <a:rPr lang="en-US" sz="2800" b="0" i="0" u="none" strike="noStrike" cap="none">
                <a:solidFill>
                  <a:schemeClr val="dk1"/>
                </a:solidFill>
              </a:rPr>
              <a:t> dır.</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800" b="0" i="0" u="none" strike="noStrike" cap="none">
                <a:solidFill>
                  <a:schemeClr val="dk1"/>
                </a:solidFill>
              </a:rPr>
              <a:t>Amaç, kasların ayrı ayrı veya gruplar halinde </a:t>
            </a:r>
            <a:r>
              <a:rPr lang="en-US" sz="2800" b="1" i="0" u="none" strike="noStrike" cap="none">
                <a:solidFill>
                  <a:schemeClr val="dk1"/>
                </a:solidFill>
              </a:rPr>
              <a:t>tanısal</a:t>
            </a:r>
            <a:r>
              <a:rPr lang="en-US" sz="2800" b="0" i="0" u="none" strike="noStrike" cap="none">
                <a:solidFill>
                  <a:schemeClr val="dk1"/>
                </a:solidFill>
              </a:rPr>
              <a:t> ya da </a:t>
            </a:r>
            <a:r>
              <a:rPr lang="en-US" sz="2800" b="1" i="0" u="none" strike="noStrike" cap="none">
                <a:solidFill>
                  <a:schemeClr val="dk1"/>
                </a:solidFill>
              </a:rPr>
              <a:t>tedavi</a:t>
            </a:r>
            <a:r>
              <a:rPr lang="en-US" sz="2800" b="0" i="0" u="none" strike="noStrike" cap="none">
                <a:solidFill>
                  <a:schemeClr val="dk1"/>
                </a:solidFill>
              </a:rPr>
              <a:t> amaçlı uyarılmasıdır.  Bu amaca en uygun akım türünün yaklaşık 100 Hz’e kadar frekanstaki </a:t>
            </a:r>
            <a:r>
              <a:rPr lang="en-US" sz="2800" b="1" i="0" u="none" strike="noStrike" cap="none">
                <a:solidFill>
                  <a:schemeClr val="dk1"/>
                </a:solidFill>
              </a:rPr>
              <a:t>dörtgen akımlar</a:t>
            </a:r>
            <a:r>
              <a:rPr lang="en-US" sz="2800" b="0" i="0" u="none" strike="noStrike" cap="none">
                <a:solidFill>
                  <a:schemeClr val="dk1"/>
                </a:solidFill>
              </a:rPr>
              <a:t> olduğu kabul edilir.</a:t>
            </a:r>
            <a:endParaRPr sz="2000" b="0" i="0" u="none" strike="noStrike" cap="none">
              <a:solidFill>
                <a:schemeClr val="dk1"/>
              </a:solidFill>
            </a:endParaRPr>
          </a:p>
          <a:p>
            <a:pPr marL="0" marR="0" lvl="0" indent="0" algn="l" rtl="0">
              <a:spcBef>
                <a:spcPts val="400"/>
              </a:spcBef>
              <a:spcAft>
                <a:spcPts val="0"/>
              </a:spcAft>
              <a:buClr>
                <a:schemeClr val="folHlink"/>
              </a:buClr>
              <a:buFont typeface="Tahoma"/>
              <a:buNone/>
            </a:pPr>
            <a:endParaRPr sz="2000" b="0" i="0" u="none" strike="noStrike" cap="none">
              <a:solidFill>
                <a:schemeClr val="dk1"/>
              </a:solidFill>
              <a:latin typeface="Tahoma"/>
              <a:ea typeface="Tahoma"/>
              <a:cs typeface="Tahoma"/>
              <a:sym typeface="Tahom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title"/>
          </p:nvPr>
        </p:nvSpPr>
        <p:spPr>
          <a:xfrm>
            <a:off x="367631" y="214312"/>
            <a:ext cx="85764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4400">
                <a:solidFill>
                  <a:schemeClr val="accent2"/>
                </a:solidFill>
              </a:rPr>
              <a:t>Etkileri</a:t>
            </a:r>
            <a:endParaRPr sz="4000" b="1" i="0" u="none" strike="noStrike" cap="small">
              <a:solidFill>
                <a:schemeClr val="accent2"/>
              </a:solidFill>
            </a:endParaRPr>
          </a:p>
        </p:txBody>
      </p:sp>
      <p:sp>
        <p:nvSpPr>
          <p:cNvPr id="165" name="Shape 165"/>
          <p:cNvSpPr txBox="1">
            <a:spLocks noGrp="1"/>
          </p:cNvSpPr>
          <p:nvPr>
            <p:ph type="body" idx="1"/>
          </p:nvPr>
        </p:nvSpPr>
        <p:spPr>
          <a:xfrm>
            <a:off x="399395" y="2017712"/>
            <a:ext cx="8555700" cy="4114800"/>
          </a:xfrm>
          <a:prstGeom prst="rect">
            <a:avLst/>
          </a:prstGeom>
          <a:noFill/>
          <a:ln>
            <a:noFill/>
          </a:ln>
        </p:spPr>
        <p:txBody>
          <a:bodyPr spcFirstLastPara="1" wrap="square" lIns="91425" tIns="45700" rIns="91425" bIns="45700" anchor="t" anchorCtr="0">
            <a:noAutofit/>
          </a:bodyPr>
          <a:lstStyle/>
          <a:p>
            <a:pPr marL="457200" marR="0" lvl="0" indent="-381000" algn="l" rtl="0">
              <a:lnSpc>
                <a:spcPct val="80000"/>
              </a:lnSpc>
              <a:spcBef>
                <a:spcPts val="400"/>
              </a:spcBef>
              <a:spcAft>
                <a:spcPts val="0"/>
              </a:spcAft>
              <a:buSzPts val="2400"/>
              <a:buChar char="●"/>
            </a:pPr>
            <a:r>
              <a:rPr lang="en-US" sz="2400" b="0" i="0" u="none" strike="noStrike" cap="none">
                <a:solidFill>
                  <a:schemeClr val="dk1"/>
                </a:solidFill>
              </a:rPr>
              <a:t>Analjezik etki (</a:t>
            </a:r>
            <a:r>
              <a:rPr lang="en-US" sz="2400">
                <a:solidFill>
                  <a:schemeClr val="dk1"/>
                </a:solidFill>
              </a:rPr>
              <a:t> Kapı - Kontrol teorisi )</a:t>
            </a:r>
            <a:endParaRPr sz="2400" b="0" i="0" u="none" strike="noStrike" cap="none">
              <a:solidFill>
                <a:schemeClr val="dk1"/>
              </a:solidFill>
            </a:endParaRPr>
          </a:p>
          <a:p>
            <a:pPr marL="457200" marR="0" lvl="0" indent="-381000" algn="l" rtl="0">
              <a:lnSpc>
                <a:spcPct val="80000"/>
              </a:lnSpc>
              <a:spcBef>
                <a:spcPts val="0"/>
              </a:spcBef>
              <a:spcAft>
                <a:spcPts val="0"/>
              </a:spcAft>
              <a:buSzPts val="2400"/>
              <a:buChar char="●"/>
            </a:pPr>
            <a:r>
              <a:rPr lang="en-US" sz="2400" b="0" i="0" u="none" strike="noStrike" cap="none">
                <a:solidFill>
                  <a:schemeClr val="dk1"/>
                </a:solidFill>
              </a:rPr>
              <a:t>Kas kontraksiyonu etkisi</a:t>
            </a:r>
            <a:endParaRPr sz="2400" b="0" i="0" u="none" strike="noStrike" cap="none">
              <a:solidFill>
                <a:schemeClr val="dk1"/>
              </a:solidFill>
            </a:endParaRPr>
          </a:p>
          <a:p>
            <a:pPr marL="1371600" lvl="2" indent="-381000" rtl="0">
              <a:lnSpc>
                <a:spcPct val="90000"/>
              </a:lnSpc>
              <a:spcBef>
                <a:spcPts val="0"/>
              </a:spcBef>
              <a:spcAft>
                <a:spcPts val="0"/>
              </a:spcAft>
              <a:buSzPts val="2400"/>
              <a:buChar char="■"/>
            </a:pPr>
            <a:r>
              <a:rPr lang="en-US" sz="2400">
                <a:solidFill>
                  <a:schemeClr val="dk1"/>
                </a:solidFill>
              </a:rPr>
              <a:t>AFA’larla sinir impulsunu taklit ederek normal ve denerve kasta kontraksiyon sağlanabilir. </a:t>
            </a:r>
            <a:endParaRPr sz="2400">
              <a:solidFill>
                <a:schemeClr val="dk1"/>
              </a:solidFill>
            </a:endParaRPr>
          </a:p>
          <a:p>
            <a:pPr marL="1371600" lvl="2" indent="-381000" rtl="0">
              <a:lnSpc>
                <a:spcPct val="90000"/>
              </a:lnSpc>
              <a:spcBef>
                <a:spcPts val="0"/>
              </a:spcBef>
              <a:spcAft>
                <a:spcPts val="0"/>
              </a:spcAft>
              <a:buSzPts val="2400"/>
              <a:buChar char="■"/>
            </a:pPr>
            <a:r>
              <a:rPr lang="en-US" sz="2400">
                <a:solidFill>
                  <a:schemeClr val="dk1"/>
                </a:solidFill>
              </a:rPr>
              <a:t>Normal kasta yeterli şiddette akım, siniri uyarır ve sinir aracılığı ile kasta kontraksiyon oluşturur.</a:t>
            </a:r>
            <a:endParaRPr sz="2400">
              <a:solidFill>
                <a:schemeClr val="dk1"/>
              </a:solidFill>
            </a:endParaRPr>
          </a:p>
          <a:p>
            <a:pPr marL="1371600" lvl="2" indent="-381000" rtl="0">
              <a:lnSpc>
                <a:spcPct val="90000"/>
              </a:lnSpc>
              <a:spcBef>
                <a:spcPts val="0"/>
              </a:spcBef>
              <a:spcAft>
                <a:spcPts val="0"/>
              </a:spcAft>
              <a:buSzPts val="2400"/>
              <a:buChar char="■"/>
            </a:pPr>
            <a:r>
              <a:rPr lang="en-US" sz="2400">
                <a:solidFill>
                  <a:schemeClr val="dk1"/>
                </a:solidFill>
              </a:rPr>
              <a:t>Denerve kasta ise ancak uygun elektriksel akımlar kullanılarak uyarılabilir. </a:t>
            </a:r>
            <a:endParaRPr sz="2400">
              <a:solidFill>
                <a:schemeClr val="dk1"/>
              </a:solidFill>
            </a:endParaRPr>
          </a:p>
          <a:p>
            <a:pPr marL="1371600" lvl="2" indent="-381000" rtl="0">
              <a:lnSpc>
                <a:spcPct val="90000"/>
              </a:lnSpc>
              <a:spcBef>
                <a:spcPts val="0"/>
              </a:spcBef>
              <a:spcAft>
                <a:spcPts val="0"/>
              </a:spcAft>
              <a:buSzPts val="2400"/>
              <a:buChar char="■"/>
            </a:pPr>
            <a:r>
              <a:rPr lang="en-US" sz="2400">
                <a:solidFill>
                  <a:schemeClr val="dk1"/>
                </a:solidFill>
              </a:rPr>
              <a:t>Normal kaslar 10 msn’den az akımlarla uyarılabilirken, denerve kasın 10 msn’den uzun süreli akımlara ihtiyacı vardır.</a:t>
            </a:r>
            <a:r>
              <a:rPr lang="en-US" sz="2400">
                <a:solidFill>
                  <a:schemeClr val="dk1"/>
                </a:solidFill>
                <a:latin typeface="Comic Sans MS"/>
                <a:ea typeface="Comic Sans MS"/>
                <a:cs typeface="Comic Sans MS"/>
                <a:sym typeface="Comic Sans MS"/>
              </a:rPr>
              <a:t>  </a:t>
            </a:r>
            <a:endParaRPr sz="2400" b="0" i="0" u="none" strike="noStrike" cap="none">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615716" y="214312"/>
            <a:ext cx="8328300" cy="1462200"/>
          </a:xfrm>
          <a:prstGeom prst="rect">
            <a:avLst/>
          </a:prstGeom>
          <a:noFill/>
          <a:ln>
            <a:noFill/>
          </a:ln>
        </p:spPr>
        <p:txBody>
          <a:bodyPr spcFirstLastPara="1" wrap="square" lIns="91425" tIns="45700" rIns="91425" bIns="45700" anchor="b" anchorCtr="0">
            <a:noAutofit/>
          </a:bodyPr>
          <a:lstStyle/>
          <a:p>
            <a:pPr marL="0" lvl="0" indent="0">
              <a:spcBef>
                <a:spcPts val="0"/>
              </a:spcBef>
              <a:spcAft>
                <a:spcPts val="0"/>
              </a:spcAft>
              <a:buNone/>
            </a:pPr>
            <a:r>
              <a:rPr lang="en-US">
                <a:solidFill>
                  <a:schemeClr val="accent2"/>
                </a:solidFill>
              </a:rPr>
              <a:t>Alçak Frekanslı Akım Tipleri</a:t>
            </a:r>
            <a:endParaRPr>
              <a:solidFill>
                <a:schemeClr val="accent2"/>
              </a:solidFill>
            </a:endParaRPr>
          </a:p>
        </p:txBody>
      </p:sp>
      <p:sp>
        <p:nvSpPr>
          <p:cNvPr id="171" name="Shape 171"/>
          <p:cNvSpPr txBox="1">
            <a:spLocks noGrp="1"/>
          </p:cNvSpPr>
          <p:nvPr>
            <p:ph type="body" idx="1"/>
          </p:nvPr>
        </p:nvSpPr>
        <p:spPr>
          <a:xfrm>
            <a:off x="612176" y="2017712"/>
            <a:ext cx="8343000" cy="4114800"/>
          </a:xfrm>
          <a:prstGeom prst="rect">
            <a:avLst/>
          </a:prstGeom>
          <a:noFill/>
          <a:ln>
            <a:noFill/>
          </a:ln>
        </p:spPr>
        <p:txBody>
          <a:bodyPr spcFirstLastPara="1" wrap="square" lIns="91425" tIns="45700" rIns="91425" bIns="45700" anchor="t" anchorCtr="0">
            <a:noAutofit/>
          </a:bodyPr>
          <a:lstStyle/>
          <a:p>
            <a:pPr marL="457200" marR="0" lvl="0" indent="-419100" algn="l" rtl="0">
              <a:lnSpc>
                <a:spcPct val="90000"/>
              </a:lnSpc>
              <a:spcBef>
                <a:spcPts val="560"/>
              </a:spcBef>
              <a:spcAft>
                <a:spcPts val="0"/>
              </a:spcAft>
              <a:buSzPts val="3000"/>
              <a:buChar char="●"/>
            </a:pPr>
            <a:r>
              <a:rPr lang="en-US" sz="2800" b="0" i="0" u="none" strike="noStrike" cap="none">
                <a:solidFill>
                  <a:schemeClr val="dk1"/>
                </a:solidFill>
              </a:rPr>
              <a:t>Dörtgen impulslu akımlar,</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800" b="0" i="0" u="none" strike="noStrike" cap="none">
                <a:solidFill>
                  <a:schemeClr val="dk1"/>
                </a:solidFill>
              </a:rPr>
              <a:t>Üçgen impulslu akımlar,</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800" b="0" i="0" u="none" strike="noStrike" cap="none">
                <a:solidFill>
                  <a:schemeClr val="dk1"/>
                </a:solidFill>
              </a:rPr>
              <a:t>Faradik akım,</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800" b="0" i="0" u="none" strike="noStrike" cap="none">
                <a:solidFill>
                  <a:schemeClr val="dk1"/>
                </a:solidFill>
              </a:rPr>
              <a:t>Neofaradik akım,</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800">
                <a:solidFill>
                  <a:schemeClr val="dk1"/>
                </a:solidFill>
              </a:rPr>
              <a:t>A</a:t>
            </a:r>
            <a:r>
              <a:rPr lang="en-US" sz="2800" b="0" i="0" u="none" strike="noStrike" cap="none">
                <a:solidFill>
                  <a:schemeClr val="dk1"/>
                </a:solidFill>
              </a:rPr>
              <a:t>mplitüd modülasyonu</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800" b="0" i="0" u="none" strike="noStrike" cap="none">
                <a:solidFill>
                  <a:schemeClr val="dk1"/>
                </a:solidFill>
              </a:rPr>
              <a:t>Sinüzoidal akımlar</a:t>
            </a:r>
            <a:endParaRPr sz="2000" b="0" i="0" u="none" strike="noStrike" cap="none">
              <a:solidFill>
                <a:schemeClr val="dk1"/>
              </a:solidFill>
            </a:endParaRPr>
          </a:p>
          <a:p>
            <a:pPr marL="0" marR="0" lvl="0" indent="0" algn="l" rtl="0">
              <a:spcBef>
                <a:spcPts val="400"/>
              </a:spcBef>
              <a:spcAft>
                <a:spcPts val="0"/>
              </a:spcAft>
              <a:buClr>
                <a:schemeClr val="folHlink"/>
              </a:buClr>
              <a:buFont typeface="Tahoma"/>
              <a:buNone/>
            </a:pPr>
            <a:endParaRPr sz="2000" b="0" i="0" u="none" strike="noStrike" cap="none">
              <a:solidFill>
                <a:schemeClr val="dk1"/>
              </a:solidFill>
              <a:latin typeface="Tahoma"/>
              <a:ea typeface="Tahoma"/>
              <a:cs typeface="Tahoma"/>
              <a:sym typeface="Tahom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427491" y="214312"/>
            <a:ext cx="8516400" cy="7035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4000">
                <a:solidFill>
                  <a:schemeClr val="accent2"/>
                </a:solidFill>
              </a:rPr>
              <a:t>Dörtgen İmpulslu Akımlar</a:t>
            </a:r>
            <a:endParaRPr sz="4400" i="0" u="none" strike="noStrike" cap="none">
              <a:solidFill>
                <a:schemeClr val="accent2"/>
              </a:solidFill>
            </a:endParaRPr>
          </a:p>
        </p:txBody>
      </p:sp>
      <p:pic>
        <p:nvPicPr>
          <p:cNvPr id="177" name="Shape 177"/>
          <p:cNvPicPr preferRelativeResize="0"/>
          <p:nvPr/>
        </p:nvPicPr>
        <p:blipFill>
          <a:blip r:embed="rId3">
            <a:alphaModFix/>
          </a:blip>
          <a:stretch>
            <a:fillRect/>
          </a:stretch>
        </p:blipFill>
        <p:spPr>
          <a:xfrm>
            <a:off x="465137" y="1600200"/>
            <a:ext cx="4022725" cy="4525962"/>
          </a:xfrm>
          <a:prstGeom prst="rect">
            <a:avLst/>
          </a:prstGeom>
          <a:noFill/>
          <a:ln>
            <a:noFill/>
          </a:ln>
        </p:spPr>
      </p:pic>
      <p:sp>
        <p:nvSpPr>
          <p:cNvPr id="178" name="Shape 178"/>
          <p:cNvSpPr txBox="1">
            <a:spLocks noGrp="1"/>
          </p:cNvSpPr>
          <p:nvPr>
            <p:ph type="body" idx="1"/>
          </p:nvPr>
        </p:nvSpPr>
        <p:spPr>
          <a:xfrm>
            <a:off x="5145087" y="1035482"/>
            <a:ext cx="3810000" cy="5561700"/>
          </a:xfrm>
          <a:prstGeom prst="rect">
            <a:avLst/>
          </a:prstGeom>
          <a:noFill/>
          <a:ln>
            <a:noFill/>
          </a:ln>
        </p:spPr>
        <p:txBody>
          <a:bodyPr spcFirstLastPara="1" wrap="square" lIns="91425" tIns="45700" rIns="91425" bIns="45700" anchor="t" anchorCtr="0">
            <a:noAutofit/>
          </a:bodyPr>
          <a:lstStyle/>
          <a:p>
            <a:pPr marL="457200" marR="0" lvl="0" indent="-419100" algn="l" rtl="0">
              <a:lnSpc>
                <a:spcPct val="80000"/>
              </a:lnSpc>
              <a:spcBef>
                <a:spcPts val="400"/>
              </a:spcBef>
              <a:spcAft>
                <a:spcPts val="0"/>
              </a:spcAft>
              <a:buSzPts val="3000"/>
              <a:buChar char="●"/>
            </a:pPr>
            <a:r>
              <a:rPr lang="en-US" sz="2000" b="0" i="0" u="none" strike="noStrike" cap="none">
                <a:solidFill>
                  <a:schemeClr val="dk1"/>
                </a:solidFill>
              </a:rPr>
              <a:t>Galvani akımın açılmasıyla akım şiddeti aniden yükselir ve devrenin kapanması ile aniden dik olarak düşer.</a:t>
            </a:r>
            <a:endParaRPr sz="2400" b="0" i="0" u="none" strike="noStrike" cap="none">
              <a:solidFill>
                <a:schemeClr val="dk1"/>
              </a:solidFill>
            </a:endParaRPr>
          </a:p>
          <a:p>
            <a:pPr marL="457200" marR="0" lvl="0" indent="-419100" algn="l" rtl="0">
              <a:lnSpc>
                <a:spcPct val="80000"/>
              </a:lnSpc>
              <a:spcBef>
                <a:spcPts val="0"/>
              </a:spcBef>
              <a:spcAft>
                <a:spcPts val="0"/>
              </a:spcAft>
              <a:buSzPts val="3000"/>
              <a:buChar char="●"/>
            </a:pPr>
            <a:r>
              <a:rPr lang="en-US" sz="2000" b="0" i="0" u="none" strike="noStrike" cap="none">
                <a:solidFill>
                  <a:srgbClr val="FF0000"/>
                </a:solidFill>
              </a:rPr>
              <a:t>Kasları </a:t>
            </a:r>
            <a:r>
              <a:rPr lang="en-US" sz="2000" b="0" i="0" u="none" strike="noStrike" cap="none">
                <a:solidFill>
                  <a:schemeClr val="dk1"/>
                </a:solidFill>
              </a:rPr>
              <a:t>uyarmak amacıyla kullanılır.</a:t>
            </a:r>
            <a:endParaRPr sz="2400" b="0" i="0" u="none" strike="noStrike" cap="none">
              <a:solidFill>
                <a:schemeClr val="dk1"/>
              </a:solidFill>
            </a:endParaRPr>
          </a:p>
          <a:p>
            <a:pPr marL="457200" marR="0" lvl="0" indent="-419100" algn="l" rtl="0">
              <a:lnSpc>
                <a:spcPct val="80000"/>
              </a:lnSpc>
              <a:spcBef>
                <a:spcPts val="0"/>
              </a:spcBef>
              <a:spcAft>
                <a:spcPts val="0"/>
              </a:spcAft>
              <a:buSzPts val="3000"/>
              <a:buChar char="●"/>
            </a:pPr>
            <a:r>
              <a:rPr lang="en-US" sz="2000" b="0" i="0" u="none" strike="noStrike" cap="none">
                <a:solidFill>
                  <a:schemeClr val="dk1"/>
                </a:solidFill>
              </a:rPr>
              <a:t>Uzun süreli olduğunda </a:t>
            </a:r>
            <a:r>
              <a:rPr lang="en-US" sz="2000" b="0" i="0" u="none" strike="noStrike" cap="none">
                <a:solidFill>
                  <a:srgbClr val="FF0000"/>
                </a:solidFill>
              </a:rPr>
              <a:t>denerve kasta </a:t>
            </a:r>
            <a:r>
              <a:rPr lang="en-US" sz="2000" b="0" i="0" u="none" strike="noStrike" cap="none">
                <a:solidFill>
                  <a:schemeClr val="dk1"/>
                </a:solidFill>
              </a:rPr>
              <a:t>da kontraksiyon oluşturur.</a:t>
            </a:r>
            <a:endParaRPr sz="2400" b="0" i="0" u="none" strike="noStrike" cap="none">
              <a:solidFill>
                <a:schemeClr val="dk1"/>
              </a:solidFill>
            </a:endParaRPr>
          </a:p>
          <a:p>
            <a:pPr marL="457200" marR="0" lvl="0" indent="-419100" algn="l" rtl="0">
              <a:lnSpc>
                <a:spcPct val="80000"/>
              </a:lnSpc>
              <a:spcBef>
                <a:spcPts val="0"/>
              </a:spcBef>
              <a:spcAft>
                <a:spcPts val="0"/>
              </a:spcAft>
              <a:buSzPts val="3000"/>
              <a:buChar char="●"/>
            </a:pPr>
            <a:r>
              <a:rPr lang="en-US" sz="2000" b="0" i="0" u="none" strike="noStrike" cap="none">
                <a:solidFill>
                  <a:schemeClr val="dk1"/>
                </a:solidFill>
              </a:rPr>
              <a:t>Sinir lifleri </a:t>
            </a:r>
            <a:r>
              <a:rPr lang="en-US" sz="2000" b="0" i="0" u="none" strike="noStrike" cap="none">
                <a:solidFill>
                  <a:srgbClr val="FF0000"/>
                </a:solidFill>
              </a:rPr>
              <a:t>kısa,</a:t>
            </a:r>
            <a:r>
              <a:rPr lang="en-US" sz="2000" b="0" i="0" u="none" strike="noStrike" cap="none">
                <a:solidFill>
                  <a:schemeClr val="dk1"/>
                </a:solidFill>
              </a:rPr>
              <a:t> kas lifleri </a:t>
            </a:r>
            <a:r>
              <a:rPr lang="en-US" sz="2000" b="0" i="0" u="none" strike="noStrike" cap="none">
                <a:solidFill>
                  <a:srgbClr val="FF0000"/>
                </a:solidFill>
              </a:rPr>
              <a:t>uzun</a:t>
            </a:r>
            <a:r>
              <a:rPr lang="en-US" sz="2000" b="0" i="0" u="none" strike="noStrike" cap="none">
                <a:solidFill>
                  <a:schemeClr val="dk1"/>
                </a:solidFill>
              </a:rPr>
              <a:t> süreli akımlarla uyarılabilirler. </a:t>
            </a:r>
            <a:endParaRPr sz="2400" b="0" i="0" u="none" strike="noStrike" cap="none">
              <a:solidFill>
                <a:schemeClr val="dk1"/>
              </a:solidFill>
            </a:endParaRPr>
          </a:p>
          <a:p>
            <a:pPr marL="457200" marR="0" lvl="0" indent="-419100" algn="l" rtl="0">
              <a:lnSpc>
                <a:spcPct val="80000"/>
              </a:lnSpc>
              <a:spcBef>
                <a:spcPts val="0"/>
              </a:spcBef>
              <a:spcAft>
                <a:spcPts val="0"/>
              </a:spcAft>
              <a:buSzPts val="3000"/>
              <a:buChar char="●"/>
            </a:pPr>
            <a:r>
              <a:rPr lang="en-US" sz="2000" b="0" i="0" u="none" strike="noStrike" cap="none">
                <a:solidFill>
                  <a:schemeClr val="dk1"/>
                </a:solidFill>
              </a:rPr>
              <a:t>Uyarıcı elektrod negatif kutba bağlanmalıdır.</a:t>
            </a:r>
            <a:endParaRPr sz="2400" b="0" i="0" u="none" strike="noStrike" cap="none">
              <a:solidFill>
                <a:schemeClr val="dk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body" idx="1"/>
          </p:nvPr>
        </p:nvSpPr>
        <p:spPr>
          <a:xfrm>
            <a:off x="427491" y="1205793"/>
            <a:ext cx="3810000" cy="4956000"/>
          </a:xfrm>
          <a:prstGeom prst="rect">
            <a:avLst/>
          </a:prstGeom>
          <a:noFill/>
          <a:ln>
            <a:noFill/>
          </a:ln>
        </p:spPr>
        <p:txBody>
          <a:bodyPr spcFirstLastPara="1" wrap="square" lIns="91425" tIns="45700" rIns="91425" bIns="45700" anchor="t" anchorCtr="0">
            <a:noAutofit/>
          </a:bodyPr>
          <a:lstStyle/>
          <a:p>
            <a:pPr marL="457200" marR="0" lvl="0" indent="-419100" algn="l" rtl="0">
              <a:lnSpc>
                <a:spcPct val="90000"/>
              </a:lnSpc>
              <a:spcBef>
                <a:spcPts val="400"/>
              </a:spcBef>
              <a:spcAft>
                <a:spcPts val="0"/>
              </a:spcAft>
              <a:buSzPts val="3000"/>
              <a:buChar char="●"/>
            </a:pPr>
            <a:r>
              <a:rPr lang="en-US" sz="2000" b="0" i="0" u="none" strike="noStrike" cap="none">
                <a:solidFill>
                  <a:schemeClr val="dk1"/>
                </a:solidFill>
              </a:rPr>
              <a:t>Üçgen impulslu akımlarda, akım düz bir çizgi biçiminde olmayıp, belli bir eğimle yükselmektedir.</a:t>
            </a:r>
            <a:endParaRPr sz="24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000" b="0" i="0" u="none" strike="noStrike" cap="none">
                <a:solidFill>
                  <a:schemeClr val="dk1"/>
                </a:solidFill>
              </a:rPr>
              <a:t>Akım </a:t>
            </a:r>
            <a:r>
              <a:rPr lang="en-US" sz="2000" b="0" i="0" u="none" strike="noStrike" cap="none">
                <a:solidFill>
                  <a:srgbClr val="FF0000"/>
                </a:solidFill>
              </a:rPr>
              <a:t>yavaş yavaş artar </a:t>
            </a:r>
            <a:r>
              <a:rPr lang="en-US" sz="2000" b="0" i="0" u="none" strike="noStrike" cap="none">
                <a:solidFill>
                  <a:schemeClr val="dk1"/>
                </a:solidFill>
              </a:rPr>
              <a:t>ve </a:t>
            </a:r>
            <a:r>
              <a:rPr lang="en-US" sz="2000" b="0" i="0" u="none" strike="noStrike" cap="none">
                <a:solidFill>
                  <a:srgbClr val="FF0000"/>
                </a:solidFill>
              </a:rPr>
              <a:t>daha yavaş azalır</a:t>
            </a:r>
            <a:r>
              <a:rPr lang="en-US" sz="2000" b="0" i="0" u="none" strike="noStrike" cap="none">
                <a:solidFill>
                  <a:schemeClr val="dk1"/>
                </a:solidFill>
              </a:rPr>
              <a:t>. </a:t>
            </a:r>
            <a:endParaRPr sz="24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000" b="0" i="0" u="none" strike="noStrike" cap="none">
                <a:solidFill>
                  <a:schemeClr val="dk1"/>
                </a:solidFill>
              </a:rPr>
              <a:t>Bu nedenle bu tip akımlara Eksponansiyel akımlar da denilmektedir.</a:t>
            </a:r>
            <a:endParaRPr sz="24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2000" b="0" i="0" u="none" strike="noStrike" cap="none">
                <a:solidFill>
                  <a:srgbClr val="FF0000"/>
                </a:solidFill>
              </a:rPr>
              <a:t>Denerve kasın </a:t>
            </a:r>
            <a:r>
              <a:rPr lang="en-US" sz="2000" b="0" i="0" u="none" strike="noStrike" cap="none">
                <a:solidFill>
                  <a:schemeClr val="dk1"/>
                </a:solidFill>
              </a:rPr>
              <a:t>stimülasyonunda kullanılır.</a:t>
            </a:r>
            <a:endParaRPr sz="2400" b="0" i="0" u="none" strike="noStrike" cap="none">
              <a:solidFill>
                <a:schemeClr val="dk1"/>
              </a:solidFill>
            </a:endParaRPr>
          </a:p>
        </p:txBody>
      </p:sp>
      <p:pic>
        <p:nvPicPr>
          <p:cNvPr id="184" name="Shape 184"/>
          <p:cNvPicPr preferRelativeResize="0"/>
          <p:nvPr/>
        </p:nvPicPr>
        <p:blipFill>
          <a:blip r:embed="rId3">
            <a:alphaModFix/>
          </a:blip>
          <a:stretch>
            <a:fillRect/>
          </a:stretch>
        </p:blipFill>
        <p:spPr>
          <a:xfrm>
            <a:off x="4943391" y="1433812"/>
            <a:ext cx="4000500" cy="3535362"/>
          </a:xfrm>
          <a:prstGeom prst="rect">
            <a:avLst/>
          </a:prstGeom>
          <a:noFill/>
          <a:ln>
            <a:noFill/>
          </a:ln>
        </p:spPr>
      </p:pic>
      <p:sp>
        <p:nvSpPr>
          <p:cNvPr id="185" name="Shape 185"/>
          <p:cNvSpPr txBox="1">
            <a:spLocks noGrp="1"/>
          </p:cNvSpPr>
          <p:nvPr>
            <p:ph type="title"/>
          </p:nvPr>
        </p:nvSpPr>
        <p:spPr>
          <a:xfrm>
            <a:off x="427491" y="214312"/>
            <a:ext cx="8516400" cy="7035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4000">
                <a:solidFill>
                  <a:schemeClr val="accent2"/>
                </a:solidFill>
              </a:rPr>
              <a:t>Üçgen İmpulslu Akımlar</a:t>
            </a:r>
            <a:endParaRPr sz="4400" i="0" u="none" strike="noStrike" cap="none">
              <a:solidFill>
                <a:schemeClr val="accent2"/>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568666" y="355462"/>
            <a:ext cx="8340000" cy="5859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4400">
                <a:solidFill>
                  <a:schemeClr val="accent2"/>
                </a:solidFill>
              </a:rPr>
              <a:t>Faradik Akım</a:t>
            </a:r>
            <a:endParaRPr sz="4400" i="0" u="none" strike="noStrike" cap="none">
              <a:solidFill>
                <a:schemeClr val="accent2"/>
              </a:solidFill>
            </a:endParaRPr>
          </a:p>
        </p:txBody>
      </p:sp>
      <p:sp>
        <p:nvSpPr>
          <p:cNvPr id="191" name="Shape 191"/>
          <p:cNvSpPr txBox="1">
            <a:spLocks noGrp="1"/>
          </p:cNvSpPr>
          <p:nvPr>
            <p:ph type="body" idx="1"/>
          </p:nvPr>
        </p:nvSpPr>
        <p:spPr>
          <a:xfrm>
            <a:off x="457200" y="1076735"/>
            <a:ext cx="4038600" cy="54480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00000"/>
              </a:lnSpc>
              <a:spcBef>
                <a:spcPts val="360"/>
              </a:spcBef>
              <a:spcAft>
                <a:spcPts val="0"/>
              </a:spcAft>
              <a:buSzPts val="1800"/>
              <a:buChar char="●"/>
            </a:pPr>
            <a:r>
              <a:rPr lang="en-US" sz="1800" b="0" i="0" u="none" strike="noStrike" cap="none">
                <a:solidFill>
                  <a:schemeClr val="dk1"/>
                </a:solidFill>
              </a:rPr>
              <a:t>Yüksek voltajlı bir indüksiyon akımıdır.</a:t>
            </a:r>
            <a:endParaRPr sz="1800" b="0" i="0" u="none" strike="noStrike" cap="none">
              <a:solidFill>
                <a:schemeClr val="dk1"/>
              </a:solidFill>
            </a:endParaRPr>
          </a:p>
          <a:p>
            <a:pPr marL="457200" marR="0" lvl="0" indent="-342900" algn="l" rtl="0">
              <a:lnSpc>
                <a:spcPct val="100000"/>
              </a:lnSpc>
              <a:spcBef>
                <a:spcPts val="0"/>
              </a:spcBef>
              <a:spcAft>
                <a:spcPts val="0"/>
              </a:spcAft>
              <a:buSzPts val="1800"/>
              <a:buChar char="●"/>
            </a:pPr>
            <a:r>
              <a:rPr lang="en-US" sz="1800" b="0" i="0" u="none" strike="noStrike" cap="none">
                <a:solidFill>
                  <a:schemeClr val="dk1"/>
                </a:solidFill>
              </a:rPr>
              <a:t>İmpuls genişliği  0.1-1 ms</a:t>
            </a:r>
            <a:endParaRPr sz="1800" b="0" i="0" u="none" strike="noStrike" cap="none">
              <a:solidFill>
                <a:schemeClr val="dk1"/>
              </a:solidFill>
            </a:endParaRPr>
          </a:p>
          <a:p>
            <a:pPr marL="457200" marR="0" lvl="0" indent="-342900" algn="l" rtl="0">
              <a:lnSpc>
                <a:spcPct val="100000"/>
              </a:lnSpc>
              <a:spcBef>
                <a:spcPts val="0"/>
              </a:spcBef>
              <a:spcAft>
                <a:spcPts val="0"/>
              </a:spcAft>
              <a:buSzPts val="1800"/>
              <a:buChar char="●"/>
            </a:pPr>
            <a:r>
              <a:rPr lang="en-US" sz="1800" b="0" i="0" u="none" strike="noStrike" cap="none">
                <a:solidFill>
                  <a:schemeClr val="dk1"/>
                </a:solidFill>
              </a:rPr>
              <a:t>Frekansı  30-100 Hz arasında değişir.</a:t>
            </a:r>
            <a:endParaRPr sz="1800" b="0" i="0" u="none" strike="noStrike" cap="none">
              <a:solidFill>
                <a:schemeClr val="dk1"/>
              </a:solidFill>
            </a:endParaRPr>
          </a:p>
          <a:p>
            <a:pPr marL="457200" marR="0" lvl="0" indent="-342900" algn="l" rtl="0">
              <a:lnSpc>
                <a:spcPct val="100000"/>
              </a:lnSpc>
              <a:spcBef>
                <a:spcPts val="0"/>
              </a:spcBef>
              <a:spcAft>
                <a:spcPts val="0"/>
              </a:spcAft>
              <a:buSzPts val="1800"/>
              <a:buChar char="●"/>
            </a:pPr>
            <a:r>
              <a:rPr lang="en-US" sz="1800" b="0" i="0" u="none" strike="noStrike" cap="none">
                <a:solidFill>
                  <a:schemeClr val="dk1"/>
                </a:solidFill>
              </a:rPr>
              <a:t>Tek yönlü olabildiği gibi, bifazik de olabilir.tek yönlü kabul edilir. Çünkü </a:t>
            </a:r>
            <a:r>
              <a:rPr lang="en-US" sz="1800" b="0" i="0" u="none" strike="noStrike" cap="none">
                <a:solidFill>
                  <a:srgbClr val="FF0000"/>
                </a:solidFill>
              </a:rPr>
              <a:t>açılış voltajı yüksek kapanış voltajı düşüktür</a:t>
            </a:r>
            <a:r>
              <a:rPr lang="en-US" sz="1800" b="0" i="0" u="none" strike="noStrike" cap="none">
                <a:solidFill>
                  <a:schemeClr val="dk1"/>
                </a:solidFill>
              </a:rPr>
              <a:t>.</a:t>
            </a:r>
            <a:endParaRPr sz="1800" b="0" i="0" u="none" strike="noStrike" cap="none">
              <a:solidFill>
                <a:schemeClr val="dk1"/>
              </a:solidFill>
            </a:endParaRPr>
          </a:p>
          <a:p>
            <a:pPr marL="457200" marR="0" lvl="0" indent="-342900" algn="l" rtl="0">
              <a:lnSpc>
                <a:spcPct val="100000"/>
              </a:lnSpc>
              <a:spcBef>
                <a:spcPts val="0"/>
              </a:spcBef>
              <a:spcAft>
                <a:spcPts val="0"/>
              </a:spcAft>
              <a:buSzPts val="1800"/>
              <a:buChar char="●"/>
            </a:pPr>
            <a:r>
              <a:rPr lang="en-US" sz="1800" b="0" i="0" u="none" strike="noStrike" cap="none">
                <a:solidFill>
                  <a:schemeClr val="dk1"/>
                </a:solidFill>
              </a:rPr>
              <a:t>Klasik faradik akım, her iki yönde de amplütüd gösterdiği için alçak frekanslı bir Pulsatil akımdır denilebilir.</a:t>
            </a:r>
            <a:endParaRPr sz="1800" b="0" i="0" u="none" strike="noStrike" cap="none">
              <a:solidFill>
                <a:schemeClr val="dk1"/>
              </a:solidFill>
            </a:endParaRPr>
          </a:p>
          <a:p>
            <a:pPr marL="457200" marR="0" lvl="0" indent="-342900" algn="l" rtl="0">
              <a:lnSpc>
                <a:spcPct val="100000"/>
              </a:lnSpc>
              <a:spcBef>
                <a:spcPts val="0"/>
              </a:spcBef>
              <a:spcAft>
                <a:spcPts val="0"/>
              </a:spcAft>
              <a:buSzPts val="1800"/>
              <a:buChar char="●"/>
            </a:pPr>
            <a:r>
              <a:rPr lang="en-US" sz="1800" b="0" i="0" u="none" strike="noStrike" cap="none">
                <a:solidFill>
                  <a:schemeClr val="dk1"/>
                </a:solidFill>
              </a:rPr>
              <a:t>Bir bobin ve bir anahtar aracılığıyla galvanik akımdan elde edilir.</a:t>
            </a:r>
            <a:endParaRPr sz="1800" b="0" i="0" u="none" strike="noStrike" cap="none">
              <a:solidFill>
                <a:schemeClr val="dk1"/>
              </a:solidFill>
            </a:endParaRPr>
          </a:p>
          <a:p>
            <a:pPr marL="457200" marR="0" lvl="0" indent="-342900" algn="l" rtl="0">
              <a:lnSpc>
                <a:spcPct val="100000"/>
              </a:lnSpc>
              <a:spcBef>
                <a:spcPts val="0"/>
              </a:spcBef>
              <a:spcAft>
                <a:spcPts val="0"/>
              </a:spcAft>
              <a:buSzPts val="1800"/>
              <a:buChar char="●"/>
            </a:pPr>
            <a:r>
              <a:rPr lang="en-US" sz="1800" b="0" i="0" u="none" strike="noStrike" cap="none">
                <a:solidFill>
                  <a:schemeClr val="dk1"/>
                </a:solidFill>
              </a:rPr>
              <a:t>Oluşan impulslar birbirine benzemeyen şekilde bifaziktir.</a:t>
            </a:r>
            <a:endParaRPr sz="1800" b="0" i="0" u="none" strike="noStrike" cap="none">
              <a:solidFill>
                <a:schemeClr val="dk1"/>
              </a:solidFill>
            </a:endParaRPr>
          </a:p>
        </p:txBody>
      </p:sp>
      <p:pic>
        <p:nvPicPr>
          <p:cNvPr id="192" name="Shape 192"/>
          <p:cNvPicPr preferRelativeResize="0"/>
          <p:nvPr/>
        </p:nvPicPr>
        <p:blipFill>
          <a:blip r:embed="rId3">
            <a:alphaModFix/>
          </a:blip>
          <a:stretch>
            <a:fillRect/>
          </a:stretch>
        </p:blipFill>
        <p:spPr>
          <a:xfrm>
            <a:off x="4643437" y="1484312"/>
            <a:ext cx="4500562" cy="3960812"/>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title"/>
          </p:nvPr>
        </p:nvSpPr>
        <p:spPr>
          <a:xfrm>
            <a:off x="403966" y="214312"/>
            <a:ext cx="8540100" cy="1462200"/>
          </a:xfrm>
          <a:prstGeom prst="rect">
            <a:avLst/>
          </a:prstGeom>
          <a:noFill/>
          <a:ln>
            <a:noFill/>
          </a:ln>
        </p:spPr>
        <p:txBody>
          <a:bodyPr spcFirstLastPara="1" wrap="square" lIns="91425" tIns="45700" rIns="91425" bIns="45700" anchor="b" anchorCtr="0">
            <a:noAutofit/>
          </a:bodyPr>
          <a:lstStyle/>
          <a:p>
            <a:pPr marL="0" lvl="0" indent="0" rtl="0">
              <a:spcBef>
                <a:spcPts val="0"/>
              </a:spcBef>
              <a:spcAft>
                <a:spcPts val="0"/>
              </a:spcAft>
              <a:buNone/>
            </a:pPr>
            <a:r>
              <a:rPr lang="en-US" sz="4400" cap="none">
                <a:solidFill>
                  <a:schemeClr val="accent2"/>
                </a:solidFill>
              </a:rPr>
              <a:t>Faradik Akım</a:t>
            </a:r>
            <a:endParaRPr/>
          </a:p>
        </p:txBody>
      </p:sp>
      <p:sp>
        <p:nvSpPr>
          <p:cNvPr id="198" name="Shape 198"/>
          <p:cNvSpPr txBox="1">
            <a:spLocks noGrp="1"/>
          </p:cNvSpPr>
          <p:nvPr>
            <p:ph type="body" idx="1"/>
          </p:nvPr>
        </p:nvSpPr>
        <p:spPr>
          <a:xfrm>
            <a:off x="423951" y="2017712"/>
            <a:ext cx="8531100" cy="4114800"/>
          </a:xfrm>
          <a:prstGeom prst="rect">
            <a:avLst/>
          </a:prstGeom>
          <a:noFill/>
          <a:ln>
            <a:noFill/>
          </a:ln>
        </p:spPr>
        <p:txBody>
          <a:bodyPr spcFirstLastPara="1" wrap="square" lIns="91425" tIns="45700" rIns="91425" bIns="45700" anchor="t" anchorCtr="0">
            <a:noAutofit/>
          </a:bodyPr>
          <a:lstStyle/>
          <a:p>
            <a:pPr marL="457200" marR="0" lvl="0" indent="-419100" algn="l" rtl="0">
              <a:spcBef>
                <a:spcPts val="560"/>
              </a:spcBef>
              <a:spcAft>
                <a:spcPts val="0"/>
              </a:spcAft>
              <a:buSzPts val="3000"/>
              <a:buChar char="●"/>
            </a:pPr>
            <a:r>
              <a:rPr lang="en-US" sz="2800" b="0" i="0" u="none" strike="noStrike" cap="none">
                <a:solidFill>
                  <a:srgbClr val="FF0000"/>
                </a:solidFill>
              </a:rPr>
              <a:t>Uyarıcı</a:t>
            </a:r>
            <a:r>
              <a:rPr lang="en-US" sz="2800" b="0" i="0" u="none" strike="noStrike" cap="none">
                <a:solidFill>
                  <a:schemeClr val="dk1"/>
                </a:solidFill>
              </a:rPr>
              <a:t> niteliktedir.</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2800" b="0" i="0" u="none" strike="noStrike" cap="none">
                <a:solidFill>
                  <a:srgbClr val="FF0000"/>
                </a:solidFill>
              </a:rPr>
              <a:t>Motor ve duyusal sinir</a:t>
            </a:r>
            <a:r>
              <a:rPr lang="en-US" sz="2800" b="0" i="0" u="none" strike="noStrike" cap="none">
                <a:solidFill>
                  <a:schemeClr val="dk1"/>
                </a:solidFill>
              </a:rPr>
              <a:t>ler üzerinde etkilidir.</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2800" b="0" i="0" u="none" strike="noStrike" cap="none">
                <a:solidFill>
                  <a:schemeClr val="dk1"/>
                </a:solidFill>
              </a:rPr>
              <a:t>Kısa süreli olduğundan </a:t>
            </a:r>
            <a:r>
              <a:rPr lang="en-US" sz="2800" b="0" i="0" u="none" strike="noStrike" cap="none">
                <a:solidFill>
                  <a:srgbClr val="FF0000"/>
                </a:solidFill>
              </a:rPr>
              <a:t>denerve kası uyaramaz !</a:t>
            </a:r>
            <a:endParaRPr sz="2000" b="0" i="0" u="none" strike="noStrike" cap="none">
              <a:solidFill>
                <a:schemeClr val="dk1"/>
              </a:solidFill>
            </a:endParaRPr>
          </a:p>
          <a:p>
            <a:pPr marL="457200" marR="0" lvl="0" indent="-419100" algn="l" rtl="0">
              <a:spcBef>
                <a:spcPts val="0"/>
              </a:spcBef>
              <a:spcAft>
                <a:spcPts val="0"/>
              </a:spcAft>
              <a:buSzPts val="3000"/>
              <a:buChar char="●"/>
            </a:pPr>
            <a:r>
              <a:rPr lang="en-US" sz="2800" b="0" i="0" u="none" strike="noStrike" cap="none">
                <a:solidFill>
                  <a:schemeClr val="dk1"/>
                </a:solidFill>
              </a:rPr>
              <a:t>Motor sinir bağlantısı normal olan kaslarda kullanmama atrofisinde, konversiyonda, tendon transplantasyonlarında hangi kasını ne şekilde kullanabileceğini anlama amaçlı, travmatik ve venöz yetmezliğe bağlı ödem tedavisinde kullanılır.   </a:t>
            </a:r>
            <a:endParaRPr sz="2000" b="0" i="0" u="none" strike="noStrike" cap="none">
              <a:solidFill>
                <a:schemeClr val="dk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439266" y="214312"/>
            <a:ext cx="85047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4400">
                <a:solidFill>
                  <a:schemeClr val="accent2"/>
                </a:solidFill>
              </a:rPr>
              <a:t>Neofaradik Akım</a:t>
            </a:r>
            <a:endParaRPr sz="4000" b="1" i="0" u="none" strike="noStrike" cap="small">
              <a:solidFill>
                <a:schemeClr val="accent2"/>
              </a:solidFill>
            </a:endParaRPr>
          </a:p>
        </p:txBody>
      </p:sp>
      <p:sp>
        <p:nvSpPr>
          <p:cNvPr id="204" name="Shape 204"/>
          <p:cNvSpPr txBox="1">
            <a:spLocks noGrp="1"/>
          </p:cNvSpPr>
          <p:nvPr>
            <p:ph type="body" idx="1"/>
          </p:nvPr>
        </p:nvSpPr>
        <p:spPr>
          <a:xfrm>
            <a:off x="306325" y="1618449"/>
            <a:ext cx="8648700" cy="4514100"/>
          </a:xfrm>
          <a:prstGeom prst="rect">
            <a:avLst/>
          </a:prstGeom>
          <a:noFill/>
          <a:ln>
            <a:noFill/>
          </a:ln>
        </p:spPr>
        <p:txBody>
          <a:bodyPr spcFirstLastPara="1" wrap="square" lIns="91425" tIns="45700" rIns="91425" bIns="45700" anchor="t" anchorCtr="0">
            <a:noAutofit/>
          </a:bodyPr>
          <a:lstStyle/>
          <a:p>
            <a:pPr marL="457200" marR="0" lvl="0" indent="-419100" algn="l" rtl="0">
              <a:spcBef>
                <a:spcPts val="560"/>
              </a:spcBef>
              <a:spcAft>
                <a:spcPts val="0"/>
              </a:spcAft>
              <a:buSzPts val="3000"/>
              <a:buChar char="●"/>
            </a:pPr>
            <a:r>
              <a:rPr lang="en-US" sz="3000" b="0" i="0" u="none" strike="noStrike" cap="none">
                <a:solidFill>
                  <a:schemeClr val="dk1"/>
                </a:solidFill>
              </a:rPr>
              <a:t>Bu tip faradik akım üçgen (dörtgen de olabilir) dalga formunda doğru akım impulslarıdır.</a:t>
            </a:r>
            <a:endParaRPr sz="3000" b="0" i="0" u="none" strike="noStrike" cap="none">
              <a:solidFill>
                <a:schemeClr val="dk1"/>
              </a:solidFill>
            </a:endParaRPr>
          </a:p>
          <a:p>
            <a:pPr marL="457200" marR="0" lvl="0" indent="-419100" algn="l" rtl="0">
              <a:spcBef>
                <a:spcPts val="0"/>
              </a:spcBef>
              <a:spcAft>
                <a:spcPts val="0"/>
              </a:spcAft>
              <a:buSzPts val="3000"/>
              <a:buChar char="●"/>
            </a:pPr>
            <a:r>
              <a:rPr lang="en-US" sz="3000" b="0" i="0" u="none" strike="noStrike" cap="none">
                <a:solidFill>
                  <a:schemeClr val="dk1"/>
                </a:solidFill>
              </a:rPr>
              <a:t>İmpuls süresi  1 ms , impuls araları 20 ms, yani yaklaşık 50 Hz’lik bir frekansa sahiptir.</a:t>
            </a:r>
            <a:endParaRPr sz="3000" b="0" i="0" u="none" strike="noStrike" cap="none">
              <a:solidFill>
                <a:schemeClr val="dk1"/>
              </a:solidFill>
            </a:endParaRPr>
          </a:p>
          <a:p>
            <a:pPr marL="457200" lvl="0" indent="-419100" rtl="0">
              <a:spcBef>
                <a:spcPts val="0"/>
              </a:spcBef>
              <a:spcAft>
                <a:spcPts val="0"/>
              </a:spcAft>
              <a:buSzPts val="3000"/>
              <a:buChar char="●"/>
            </a:pPr>
            <a:r>
              <a:rPr lang="en-US" sz="3000" b="1" i="0" u="none" strike="noStrike" cap="none">
                <a:solidFill>
                  <a:schemeClr val="dk1"/>
                </a:solidFill>
              </a:rPr>
              <a:t>Tetanizan bir frekanstır.</a:t>
            </a:r>
            <a:r>
              <a:rPr lang="en-US" sz="3000" b="0" i="0" u="none" strike="noStrike" cap="none">
                <a:solidFill>
                  <a:schemeClr val="dk1"/>
                </a:solidFill>
              </a:rPr>
              <a:t> </a:t>
            </a:r>
            <a:r>
              <a:rPr lang="en-US" sz="3000">
                <a:solidFill>
                  <a:schemeClr val="dk1"/>
                </a:solidFill>
              </a:rPr>
              <a:t>Klasik faradik akımdan diğer bir farkı da akım şiddetinin istenildiği gibi belirlenebilmesidir.</a:t>
            </a:r>
            <a:endParaRPr sz="3000">
              <a:solidFill>
                <a:schemeClr val="dk1"/>
              </a:solidFill>
            </a:endParaRPr>
          </a:p>
          <a:p>
            <a:pPr marL="457200" lvl="0" indent="-419100" rtl="0">
              <a:spcBef>
                <a:spcPts val="0"/>
              </a:spcBef>
              <a:spcAft>
                <a:spcPts val="0"/>
              </a:spcAft>
              <a:buSzPts val="3000"/>
              <a:buChar char="●"/>
            </a:pPr>
            <a:r>
              <a:rPr lang="en-US" sz="3000" b="1">
                <a:solidFill>
                  <a:schemeClr val="dk1"/>
                </a:solidFill>
              </a:rPr>
              <a:t>Kasların uyarılabilme durumlarına ilişkin kısa sürede kaba bir bilgi edinmede yararlanılır</a:t>
            </a:r>
            <a:endParaRPr sz="3000" b="0" i="0" u="none" strike="noStrike" cap="none">
              <a:solidFill>
                <a:schemeClr val="dk1"/>
              </a:solidFill>
            </a:endParaRPr>
          </a:p>
          <a:p>
            <a:pPr marL="0" marR="0" lvl="0" indent="0" algn="l" rtl="0">
              <a:spcBef>
                <a:spcPts val="560"/>
              </a:spcBef>
              <a:spcAft>
                <a:spcPts val="0"/>
              </a:spcAft>
              <a:buNone/>
            </a:pPr>
            <a:endParaRPr sz="3000" b="0" i="0" u="none" strike="noStrike" cap="none">
              <a:solidFill>
                <a:schemeClr val="dk1"/>
              </a:solidFill>
            </a:endParaRPr>
          </a:p>
          <a:p>
            <a:pPr marL="0" marR="0" lvl="0" indent="0" algn="l" rtl="0">
              <a:spcBef>
                <a:spcPts val="400"/>
              </a:spcBef>
              <a:spcAft>
                <a:spcPts val="0"/>
              </a:spcAft>
              <a:buClr>
                <a:schemeClr val="folHlink"/>
              </a:buClr>
              <a:buFont typeface="Tahoma"/>
              <a:buNone/>
            </a:pPr>
            <a:endParaRPr sz="2000" b="0" i="0" u="none" strike="noStrike" cap="none">
              <a:solidFill>
                <a:schemeClr val="dk1"/>
              </a:solidFill>
              <a:latin typeface="Tahoma"/>
              <a:ea typeface="Tahoma"/>
              <a:cs typeface="Tahoma"/>
              <a:sym typeface="Tahom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380441" y="214312"/>
            <a:ext cx="85635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a:solidFill>
                  <a:schemeClr val="accent2"/>
                </a:solidFill>
              </a:rPr>
              <a:t>Amplitud Modulasyonu</a:t>
            </a:r>
            <a:r>
              <a:rPr lang="en-US" sz="3600" i="0" u="none" strike="noStrike" cap="none">
                <a:solidFill>
                  <a:schemeClr val="accent2"/>
                </a:solidFill>
              </a:rPr>
              <a:t>(Schwellstrom ya da Elektrojimnastik)</a:t>
            </a:r>
            <a:endParaRPr sz="4400" i="0" u="none" strike="noStrike" cap="none">
              <a:solidFill>
                <a:schemeClr val="accent2"/>
              </a:solidFill>
            </a:endParaRPr>
          </a:p>
        </p:txBody>
      </p:sp>
      <p:sp>
        <p:nvSpPr>
          <p:cNvPr id="210" name="Shape 210"/>
          <p:cNvSpPr txBox="1">
            <a:spLocks noGrp="1"/>
          </p:cNvSpPr>
          <p:nvPr>
            <p:ph type="body" idx="1"/>
          </p:nvPr>
        </p:nvSpPr>
        <p:spPr>
          <a:xfrm>
            <a:off x="365126" y="2017712"/>
            <a:ext cx="4627500" cy="4720500"/>
          </a:xfrm>
          <a:prstGeom prst="rect">
            <a:avLst/>
          </a:prstGeom>
          <a:noFill/>
          <a:ln>
            <a:noFill/>
          </a:ln>
        </p:spPr>
        <p:txBody>
          <a:bodyPr spcFirstLastPara="1" wrap="square" lIns="91425" tIns="45700" rIns="91425" bIns="45700" anchor="t" anchorCtr="0">
            <a:noAutofit/>
          </a:bodyPr>
          <a:lstStyle/>
          <a:p>
            <a:pPr marL="457200" marR="0" lvl="0" indent="-355600" algn="l" rtl="0">
              <a:lnSpc>
                <a:spcPct val="80000"/>
              </a:lnSpc>
              <a:spcBef>
                <a:spcPts val="400"/>
              </a:spcBef>
              <a:spcAft>
                <a:spcPts val="0"/>
              </a:spcAft>
              <a:buSzPts val="2000"/>
              <a:buChar char="●"/>
            </a:pPr>
            <a:r>
              <a:rPr lang="en-US" sz="2000" b="0" i="0" u="none" strike="noStrike" cap="none">
                <a:solidFill>
                  <a:schemeClr val="dk1"/>
                </a:solidFill>
              </a:rPr>
              <a:t>Akım şiddeti, sıfırdan başlayarak en yüksek değerine  kadar yavaş yavaş yükselir, tekrar sıfıra iner ve bunu bir ara izler.</a:t>
            </a:r>
            <a:endParaRPr sz="2000" b="0" i="0" u="none" strike="noStrike" cap="none">
              <a:solidFill>
                <a:schemeClr val="dk1"/>
              </a:solidFill>
            </a:endParaRPr>
          </a:p>
          <a:p>
            <a:pPr marL="457200" marR="0" lvl="0" indent="-355600" algn="l" rtl="0">
              <a:lnSpc>
                <a:spcPct val="80000"/>
              </a:lnSpc>
              <a:spcBef>
                <a:spcPts val="0"/>
              </a:spcBef>
              <a:spcAft>
                <a:spcPts val="0"/>
              </a:spcAft>
              <a:buSzPts val="2000"/>
              <a:buChar char="●"/>
            </a:pPr>
            <a:r>
              <a:rPr lang="en-US" sz="2000" b="0" i="0" u="none" strike="noStrike" cap="none">
                <a:solidFill>
                  <a:schemeClr val="dk1"/>
                </a:solidFill>
              </a:rPr>
              <a:t>Kasa kısa bir dinlendirme olanağı kazandırılır.</a:t>
            </a:r>
            <a:endParaRPr sz="2000" b="0" i="0" u="none" strike="noStrike" cap="none">
              <a:solidFill>
                <a:schemeClr val="dk1"/>
              </a:solidFill>
            </a:endParaRPr>
          </a:p>
          <a:p>
            <a:pPr marL="457200" marR="0" lvl="0" indent="-355600" algn="l" rtl="0">
              <a:lnSpc>
                <a:spcPct val="80000"/>
              </a:lnSpc>
              <a:spcBef>
                <a:spcPts val="0"/>
              </a:spcBef>
              <a:spcAft>
                <a:spcPts val="0"/>
              </a:spcAft>
              <a:buSzPts val="2000"/>
              <a:buChar char="●"/>
            </a:pPr>
            <a:r>
              <a:rPr lang="en-US" sz="2000" b="0" i="0" u="none" strike="noStrike" cap="none">
                <a:solidFill>
                  <a:schemeClr val="dk1"/>
                </a:solidFill>
              </a:rPr>
              <a:t>Kasın özgün hareketleri taklit edildiği için uygulamaya elektrojimnastik denir.</a:t>
            </a:r>
            <a:endParaRPr sz="2000" b="0" i="0" u="none" strike="noStrike" cap="none">
              <a:solidFill>
                <a:schemeClr val="dk1"/>
              </a:solidFill>
            </a:endParaRPr>
          </a:p>
          <a:p>
            <a:pPr marL="457200" marR="0" lvl="0" indent="-355600" algn="l" rtl="0">
              <a:lnSpc>
                <a:spcPct val="80000"/>
              </a:lnSpc>
              <a:spcBef>
                <a:spcPts val="0"/>
              </a:spcBef>
              <a:spcAft>
                <a:spcPts val="0"/>
              </a:spcAft>
              <a:buSzPts val="2000"/>
              <a:buChar char="●"/>
            </a:pPr>
            <a:r>
              <a:rPr lang="en-US" sz="2000" b="0" i="0" u="none" strike="noStrike" cap="none">
                <a:solidFill>
                  <a:schemeClr val="dk1"/>
                </a:solidFill>
              </a:rPr>
              <a:t>Aktif egzersizlere başlamadan önce yapılmalı ve hastadan yavaş yavaş istemli kasılmalarla akım impulslarını desteklemesi, daha doğrusu akımı hissettiği an  aynı kasılmayı birlikte yapması istenir.</a:t>
            </a:r>
            <a:endParaRPr sz="2000" b="0" i="0" u="none" strike="noStrike" cap="none">
              <a:solidFill>
                <a:schemeClr val="dk1"/>
              </a:solidFill>
            </a:endParaRPr>
          </a:p>
          <a:p>
            <a:pPr marL="0" marR="0" lvl="0" indent="0" algn="l" rtl="0">
              <a:spcBef>
                <a:spcPts val="480"/>
              </a:spcBef>
              <a:spcAft>
                <a:spcPts val="0"/>
              </a:spcAft>
              <a:buClr>
                <a:schemeClr val="folHlink"/>
              </a:buClr>
              <a:buFont typeface="Tahoma"/>
              <a:buNone/>
            </a:pPr>
            <a:endParaRPr sz="2400" b="1" i="0" u="none" strike="noStrike" cap="none">
              <a:solidFill>
                <a:schemeClr val="dk1"/>
              </a:solidFill>
              <a:latin typeface="Tahoma"/>
              <a:ea typeface="Tahoma"/>
              <a:cs typeface="Tahoma"/>
              <a:sym typeface="Tahoma"/>
            </a:endParaRPr>
          </a:p>
        </p:txBody>
      </p:sp>
      <p:pic>
        <p:nvPicPr>
          <p:cNvPr id="211" name="Shape 211"/>
          <p:cNvPicPr preferRelativeResize="0"/>
          <p:nvPr/>
        </p:nvPicPr>
        <p:blipFill>
          <a:blip r:embed="rId3">
            <a:alphaModFix/>
          </a:blip>
          <a:stretch>
            <a:fillRect/>
          </a:stretch>
        </p:blipFill>
        <p:spPr>
          <a:xfrm>
            <a:off x="4787900" y="2060575"/>
            <a:ext cx="4356099" cy="3455987"/>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474541" y="214312"/>
            <a:ext cx="84693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3600">
                <a:solidFill>
                  <a:schemeClr val="accent2"/>
                </a:solidFill>
              </a:rPr>
              <a:t>Alçak Frekanslı Akım Endikasyon</a:t>
            </a:r>
            <a:endParaRPr sz="4000" b="1" i="0" u="none" strike="noStrike" cap="small">
              <a:solidFill>
                <a:schemeClr val="accent2"/>
              </a:solidFill>
            </a:endParaRPr>
          </a:p>
        </p:txBody>
      </p:sp>
      <p:sp>
        <p:nvSpPr>
          <p:cNvPr id="217" name="Shape 217"/>
          <p:cNvSpPr txBox="1">
            <a:spLocks noGrp="1"/>
          </p:cNvSpPr>
          <p:nvPr>
            <p:ph type="body" idx="1"/>
          </p:nvPr>
        </p:nvSpPr>
        <p:spPr>
          <a:xfrm>
            <a:off x="685800" y="2076537"/>
            <a:ext cx="8431200" cy="4114800"/>
          </a:xfrm>
          <a:prstGeom prst="rect">
            <a:avLst/>
          </a:prstGeom>
          <a:noFill/>
          <a:ln>
            <a:noFill/>
          </a:ln>
        </p:spPr>
        <p:txBody>
          <a:bodyPr spcFirstLastPara="1" wrap="square" lIns="91425" tIns="45700" rIns="91425" bIns="45700" anchor="t" anchorCtr="0">
            <a:noAutofit/>
          </a:bodyPr>
          <a:lstStyle/>
          <a:p>
            <a:pPr marL="457200" marR="0" lvl="0" indent="-368300" algn="l" rtl="0">
              <a:lnSpc>
                <a:spcPct val="80000"/>
              </a:lnSpc>
              <a:spcBef>
                <a:spcPts val="480"/>
              </a:spcBef>
              <a:spcAft>
                <a:spcPts val="0"/>
              </a:spcAft>
              <a:buSzPts val="2200"/>
              <a:buChar char="●"/>
            </a:pPr>
            <a:r>
              <a:rPr lang="en-US" sz="2200" b="0" i="0" u="none" strike="noStrike" cap="none">
                <a:solidFill>
                  <a:schemeClr val="dk1"/>
                </a:solidFill>
              </a:rPr>
              <a:t>Sağlıklı kasın güçlendirilmesi, enduransının artırılması,</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Denerve kasta atrofinin önlenmesi,</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Elektrodiagnoz,</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FES,</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Spastisite tedavisi,</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EHA nın artırılması,</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Adezyonların önlenmesi,</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Analjezi amacıyla,</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Venöz ve lenfatik drenajın düzenlenmesi, ödemin</a:t>
            </a:r>
            <a:r>
              <a:rPr lang="en-US" sz="2200">
                <a:solidFill>
                  <a:schemeClr val="dk1"/>
                </a:solidFill>
              </a:rPr>
              <a:t> </a:t>
            </a:r>
            <a:r>
              <a:rPr lang="en-US" sz="2200" b="0" i="0" u="none" strike="noStrike" cap="none">
                <a:solidFill>
                  <a:schemeClr val="dk1"/>
                </a:solidFill>
              </a:rPr>
              <a:t>azaltılması,</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Üriner inkontinans,</a:t>
            </a:r>
            <a:endParaRPr sz="2200" b="0" i="0" u="none" strike="noStrike" cap="none">
              <a:solidFill>
                <a:schemeClr val="dk1"/>
              </a:solidFill>
            </a:endParaRPr>
          </a:p>
          <a:p>
            <a:pPr marL="457200" marR="0" lvl="0" indent="-368300" algn="l" rtl="0">
              <a:lnSpc>
                <a:spcPct val="80000"/>
              </a:lnSpc>
              <a:spcBef>
                <a:spcPts val="0"/>
              </a:spcBef>
              <a:spcAft>
                <a:spcPts val="0"/>
              </a:spcAft>
              <a:buSzPts val="2200"/>
              <a:buChar char="●"/>
            </a:pPr>
            <a:r>
              <a:rPr lang="en-US" sz="2200" b="0" i="0" u="none" strike="noStrike" cap="none">
                <a:solidFill>
                  <a:schemeClr val="dk1"/>
                </a:solidFill>
              </a:rPr>
              <a:t>Yara iyileşmesinin hızlanması</a:t>
            </a:r>
            <a:endParaRPr sz="2200" b="0" i="0" u="none" strike="noStrike" cap="none">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Shape 53"/>
          <p:cNvSpPr txBox="1">
            <a:spLocks noGrp="1"/>
          </p:cNvSpPr>
          <p:nvPr>
            <p:ph type="body" idx="1"/>
          </p:nvPr>
        </p:nvSpPr>
        <p:spPr>
          <a:xfrm>
            <a:off x="744462" y="2075764"/>
            <a:ext cx="7772400" cy="2136900"/>
          </a:xfrm>
          <a:prstGeom prst="rect">
            <a:avLst/>
          </a:prstGeom>
          <a:noFill/>
          <a:ln>
            <a:noFill/>
          </a:ln>
        </p:spPr>
        <p:txBody>
          <a:bodyPr spcFirstLastPara="1" wrap="square" lIns="91425" tIns="45700" rIns="91425" bIns="45700" anchor="t" anchorCtr="0">
            <a:noAutofit/>
          </a:bodyPr>
          <a:lstStyle/>
          <a:p>
            <a:pPr marL="457200" marR="0" lvl="0" indent="-419100" algn="l" rtl="0">
              <a:spcBef>
                <a:spcPts val="600"/>
              </a:spcBef>
              <a:spcAft>
                <a:spcPts val="0"/>
              </a:spcAft>
              <a:buSzPts val="3000"/>
              <a:buChar char="●"/>
            </a:pPr>
            <a:r>
              <a:rPr lang="en-US" sz="2400" b="0" i="0" u="none" strike="noStrike" cap="none">
                <a:solidFill>
                  <a:schemeClr val="dk1"/>
                </a:solidFill>
                <a:latin typeface="Tahoma"/>
                <a:ea typeface="Tahoma"/>
                <a:cs typeface="Tahoma"/>
                <a:sym typeface="Tahoma"/>
              </a:rPr>
              <a:t>Aksiyon potansiyelinin ilerleme hızı sinir lifinin yapısına bağlıdır. Sinir lifi kalın ve miyelinli ise daha kolay uyarılır.</a:t>
            </a:r>
            <a:endParaRPr sz="1800" b="0" i="0" u="none" strike="noStrike" cap="none">
              <a:solidFill>
                <a:schemeClr val="dk1"/>
              </a:solidFill>
              <a:latin typeface="Tahoma"/>
              <a:ea typeface="Tahoma"/>
              <a:cs typeface="Tahoma"/>
              <a:sym typeface="Tahoma"/>
            </a:endParaRPr>
          </a:p>
          <a:p>
            <a:pPr marL="457200" marR="0" lvl="0" indent="-419100" algn="l" rtl="0">
              <a:spcBef>
                <a:spcPts val="0"/>
              </a:spcBef>
              <a:spcAft>
                <a:spcPts val="0"/>
              </a:spcAft>
              <a:buSzPts val="3000"/>
              <a:buChar char="●"/>
            </a:pPr>
            <a:r>
              <a:rPr lang="en-US" sz="2400" b="0" i="0" u="none" strike="noStrike" cap="none">
                <a:solidFill>
                  <a:schemeClr val="dk1"/>
                </a:solidFill>
                <a:latin typeface="Tahoma"/>
                <a:ea typeface="Tahoma"/>
                <a:cs typeface="Tahoma"/>
                <a:sym typeface="Tahoma"/>
              </a:rPr>
              <a:t>Kas liflerinin uyarılabilmesi için daha uzun süreli uyarılara ihtiyaç vardır. </a:t>
            </a:r>
            <a:endParaRPr sz="1800" b="0" i="0" u="none" strike="noStrike" cap="none">
              <a:solidFill>
                <a:schemeClr val="dk1"/>
              </a:solidFill>
              <a:latin typeface="Tahoma"/>
              <a:ea typeface="Tahoma"/>
              <a:cs typeface="Tahoma"/>
              <a:sym typeface="Tahoma"/>
            </a:endParaRPr>
          </a:p>
          <a:p>
            <a:pPr marL="0" marR="0" lvl="0" indent="0" algn="l" rtl="0">
              <a:spcBef>
                <a:spcPts val="600"/>
              </a:spcBef>
              <a:spcAft>
                <a:spcPts val="0"/>
              </a:spcAft>
              <a:buNone/>
            </a:pPr>
            <a:endParaRPr sz="1800" b="0" i="0" u="none" strike="noStrike" cap="none">
              <a:solidFill>
                <a:schemeClr val="dk1"/>
              </a:solidFill>
              <a:latin typeface="Tahoma"/>
              <a:ea typeface="Tahoma"/>
              <a:cs typeface="Tahoma"/>
              <a:sym typeface="Tahoma"/>
            </a:endParaRPr>
          </a:p>
        </p:txBody>
      </p:sp>
      <p:sp>
        <p:nvSpPr>
          <p:cNvPr id="54" name="Shape 54"/>
          <p:cNvSpPr txBox="1">
            <a:spLocks noGrp="1"/>
          </p:cNvSpPr>
          <p:nvPr>
            <p:ph type="title"/>
          </p:nvPr>
        </p:nvSpPr>
        <p:spPr>
          <a:xfrm>
            <a:off x="457200" y="2362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4400">
                <a:solidFill>
                  <a:schemeClr val="accent2"/>
                </a:solidFill>
              </a:rPr>
              <a:t>Aksiyon Potansiyeli</a:t>
            </a:r>
            <a:endParaRPr sz="4000" b="1" i="0" u="none" strike="noStrike" cap="small">
              <a:solidFill>
                <a:schemeClr val="accent2"/>
              </a:solidFill>
            </a:endParaRPr>
          </a:p>
        </p:txBody>
      </p:sp>
      <p:pic>
        <p:nvPicPr>
          <p:cNvPr id="55" name="Shape 55"/>
          <p:cNvPicPr preferRelativeResize="0"/>
          <p:nvPr/>
        </p:nvPicPr>
        <p:blipFill>
          <a:blip r:embed="rId3">
            <a:alphaModFix/>
          </a:blip>
          <a:stretch>
            <a:fillRect/>
          </a:stretch>
        </p:blipFill>
        <p:spPr>
          <a:xfrm>
            <a:off x="3103594" y="4435312"/>
            <a:ext cx="2500312" cy="2000250"/>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ctrTitle"/>
          </p:nvPr>
        </p:nvSpPr>
        <p:spPr>
          <a:xfrm>
            <a:off x="685800" y="2111123"/>
            <a:ext cx="7772400" cy="1546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i="1">
                <a:solidFill>
                  <a:schemeClr val="accent2"/>
                </a:solidFill>
              </a:rPr>
              <a:t>teşekkür ederim...</a:t>
            </a:r>
            <a:endParaRPr i="1">
              <a:solidFill>
                <a:schemeClr val="accent2"/>
              </a:solidFill>
            </a:endParaRPr>
          </a:p>
        </p:txBody>
      </p:sp>
      <p:sp>
        <p:nvSpPr>
          <p:cNvPr id="224" name="Shape 224"/>
          <p:cNvSpPr txBox="1">
            <a:spLocks noGrp="1"/>
          </p:cNvSpPr>
          <p:nvPr>
            <p:ph type="subTitle" idx="1"/>
          </p:nvPr>
        </p:nvSpPr>
        <p:spPr>
          <a:xfrm>
            <a:off x="685800" y="3786738"/>
            <a:ext cx="7772400" cy="104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675482" y="269087"/>
            <a:ext cx="7793100" cy="1462200"/>
          </a:xfrm>
          <a:prstGeom prst="rect">
            <a:avLst/>
          </a:prstGeom>
          <a:noFill/>
          <a:ln>
            <a:noFill/>
          </a:ln>
        </p:spPr>
        <p:txBody>
          <a:bodyPr spcFirstLastPara="1" wrap="square" lIns="91425" tIns="45700" rIns="91425" bIns="45700" anchor="b" anchorCtr="0">
            <a:noAutofit/>
          </a:bodyPr>
          <a:lstStyle/>
          <a:p>
            <a:pPr marL="0" lvl="0" indent="0">
              <a:spcBef>
                <a:spcPts val="0"/>
              </a:spcBef>
              <a:spcAft>
                <a:spcPts val="0"/>
              </a:spcAft>
              <a:buNone/>
            </a:pPr>
            <a:r>
              <a:rPr lang="en-US">
                <a:solidFill>
                  <a:schemeClr val="accent2"/>
                </a:solidFill>
              </a:rPr>
              <a:t>Elektrik Akım Çeşitleri</a:t>
            </a:r>
            <a:endParaRPr>
              <a:solidFill>
                <a:schemeClr val="accent2"/>
              </a:solidFill>
            </a:endParaRPr>
          </a:p>
        </p:txBody>
      </p:sp>
      <p:sp>
        <p:nvSpPr>
          <p:cNvPr id="61" name="Shape 61"/>
          <p:cNvSpPr txBox="1">
            <a:spLocks noGrp="1"/>
          </p:cNvSpPr>
          <p:nvPr>
            <p:ph type="body" idx="1"/>
          </p:nvPr>
        </p:nvSpPr>
        <p:spPr>
          <a:xfrm>
            <a:off x="685832" y="2017712"/>
            <a:ext cx="7772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None/>
            </a:pPr>
            <a:r>
              <a:rPr lang="en-US" sz="3200" b="0" i="0" u="none" strike="noStrike" cap="none">
                <a:solidFill>
                  <a:schemeClr val="dk1"/>
                </a:solidFill>
              </a:rPr>
              <a:t>Elektrik akımları;</a:t>
            </a:r>
            <a:endParaRPr sz="1800" b="0" i="0" u="none" strike="noStrike" cap="none">
              <a:solidFill>
                <a:schemeClr val="dk1"/>
              </a:solidFill>
            </a:endParaRPr>
          </a:p>
          <a:p>
            <a:pPr marL="0" marR="0" lvl="0" indent="0" algn="l" rtl="0">
              <a:spcBef>
                <a:spcPts val="600"/>
              </a:spcBef>
              <a:spcAft>
                <a:spcPts val="0"/>
              </a:spcAft>
              <a:buNone/>
            </a:pPr>
            <a:r>
              <a:rPr lang="en-US" sz="3200" b="0" i="0" u="none" strike="noStrike" cap="none">
                <a:solidFill>
                  <a:schemeClr val="dk1"/>
                </a:solidFill>
              </a:rPr>
              <a:t>1) sürekli akımlar</a:t>
            </a:r>
            <a:endParaRPr sz="1800" b="0" i="0" u="none" strike="noStrike" cap="none">
              <a:solidFill>
                <a:schemeClr val="dk1"/>
              </a:solidFill>
            </a:endParaRPr>
          </a:p>
          <a:p>
            <a:pPr marL="0" marR="0" lvl="0" indent="0" algn="l" rtl="0">
              <a:spcBef>
                <a:spcPts val="600"/>
              </a:spcBef>
              <a:spcAft>
                <a:spcPts val="0"/>
              </a:spcAft>
              <a:buNone/>
            </a:pPr>
            <a:r>
              <a:rPr lang="en-US" sz="3200" b="0" i="0" u="none" strike="noStrike" cap="none">
                <a:solidFill>
                  <a:schemeClr val="dk1"/>
                </a:solidFill>
              </a:rPr>
              <a:t>2) süreksiz akımlar ( alternatif akımlar- alçak, orta ve yüksek frekanslı) diye 2 ye ayrılır.  </a:t>
            </a:r>
            <a:endParaRPr sz="1800" b="0" i="0" u="none" strike="noStrike" cap="none">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675482"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4400" b="1" i="0" u="none" strike="noStrike" cap="small">
                <a:solidFill>
                  <a:schemeClr val="accent2"/>
                </a:solidFill>
              </a:rPr>
              <a:t>Elektrik Akımının Etkileri</a:t>
            </a:r>
            <a:endParaRPr sz="4000" b="1" i="0" u="none" strike="noStrike" cap="small">
              <a:solidFill>
                <a:schemeClr val="accent2"/>
              </a:solidFill>
            </a:endParaRPr>
          </a:p>
        </p:txBody>
      </p:sp>
      <p:sp>
        <p:nvSpPr>
          <p:cNvPr id="67" name="Shape 67"/>
          <p:cNvSpPr txBox="1">
            <a:spLocks noGrp="1"/>
          </p:cNvSpPr>
          <p:nvPr>
            <p:ph type="body" idx="1"/>
          </p:nvPr>
        </p:nvSpPr>
        <p:spPr>
          <a:xfrm>
            <a:off x="457200" y="1600200"/>
            <a:ext cx="8229600" cy="3686100"/>
          </a:xfrm>
          <a:prstGeom prst="rect">
            <a:avLst/>
          </a:prstGeom>
          <a:noFill/>
          <a:ln>
            <a:noFill/>
          </a:ln>
        </p:spPr>
        <p:txBody>
          <a:bodyPr spcFirstLastPara="1" wrap="square" lIns="91425" tIns="45700" rIns="91425" bIns="45700" anchor="t" anchorCtr="0">
            <a:noAutofit/>
          </a:bodyPr>
          <a:lstStyle/>
          <a:p>
            <a:pPr marL="0" marR="0" lvl="0" indent="0" algn="l" rtl="0">
              <a:spcBef>
                <a:spcPts val="560"/>
              </a:spcBef>
              <a:spcAft>
                <a:spcPts val="0"/>
              </a:spcAft>
              <a:buNone/>
            </a:pPr>
            <a:r>
              <a:rPr lang="en-US" sz="2800" b="1" i="0" u="none" strike="noStrike" cap="none">
                <a:solidFill>
                  <a:schemeClr val="accent6"/>
                </a:solidFill>
              </a:rPr>
              <a:t>Hücre düzeyinde:</a:t>
            </a:r>
            <a:r>
              <a:rPr lang="en-US" sz="2800" b="1" i="0" u="none" strike="noStrike" cap="none">
                <a:solidFill>
                  <a:schemeClr val="dk1"/>
                </a:solidFill>
              </a:rPr>
              <a:t> </a:t>
            </a:r>
            <a:r>
              <a:rPr lang="en-US" sz="2800" b="0" i="0" u="none" strike="noStrike" cap="none">
                <a:solidFill>
                  <a:schemeClr val="dk1"/>
                </a:solidFill>
              </a:rPr>
              <a:t>Periferik sinirlerin uyarılması ile hücrelerin membran potansiyellerinde değişiklik, enzimatik aktivite değişikliği, protein sentezinde değişiklikler.</a:t>
            </a:r>
            <a:endParaRPr sz="2000" b="0" i="0" u="none" strike="noStrike" cap="none">
              <a:solidFill>
                <a:schemeClr val="dk1"/>
              </a:solidFill>
            </a:endParaRPr>
          </a:p>
          <a:p>
            <a:pPr marL="0" marR="0" lvl="0" indent="0" algn="l" rtl="0">
              <a:spcBef>
                <a:spcPts val="560"/>
              </a:spcBef>
              <a:spcAft>
                <a:spcPts val="0"/>
              </a:spcAft>
              <a:buNone/>
            </a:pPr>
            <a:r>
              <a:rPr lang="en-US" sz="2800" b="1" i="0" u="none" strike="noStrike" cap="none">
                <a:solidFill>
                  <a:schemeClr val="accent6"/>
                </a:solidFill>
              </a:rPr>
              <a:t>Doku düzeyinde:</a:t>
            </a:r>
            <a:r>
              <a:rPr lang="en-US" sz="2800" b="1" i="0" u="none" strike="noStrike" cap="none">
                <a:solidFill>
                  <a:schemeClr val="dk1"/>
                </a:solidFill>
              </a:rPr>
              <a:t> </a:t>
            </a:r>
            <a:r>
              <a:rPr lang="en-US" sz="2800" b="0" i="0" u="none" strike="noStrike" cap="none">
                <a:solidFill>
                  <a:schemeClr val="dk1"/>
                </a:solidFill>
              </a:rPr>
              <a:t>Kas kontraksiyonları ile kas kuvvetinin ve venöz-lenfatik dolaşımın arttırılması, doku rejenerasyonunun arttırılması. </a:t>
            </a:r>
            <a:endParaRPr sz="2000" b="0" i="0" u="none" strike="noStrike" cap="none">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a:solidFill>
                  <a:schemeClr val="accent2"/>
                </a:solidFill>
              </a:rPr>
              <a:t>Elektroterapide Kullanılan Akımlar ve Frekansları</a:t>
            </a:r>
            <a:endParaRPr>
              <a:solidFill>
                <a:schemeClr val="accent2"/>
              </a:solidFill>
            </a:endParaRPr>
          </a:p>
        </p:txBody>
      </p:sp>
      <p:sp>
        <p:nvSpPr>
          <p:cNvPr id="73" name="Shape 7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graphicFrame>
        <p:nvGraphicFramePr>
          <p:cNvPr id="74" name="Shape 74"/>
          <p:cNvGraphicFramePr/>
          <p:nvPr/>
        </p:nvGraphicFramePr>
        <p:xfrm>
          <a:off x="457200" y="2321925"/>
          <a:ext cx="8230425" cy="2865750"/>
        </p:xfrm>
        <a:graphic>
          <a:graphicData uri="http://schemas.openxmlformats.org/drawingml/2006/table">
            <a:tbl>
              <a:tblPr>
                <a:noFill/>
                <a:tableStyleId>{A43D49EE-32A5-4FDB-883E-A873C731E0F2}</a:tableStyleId>
              </a:tblPr>
              <a:tblGrid>
                <a:gridCol w="2743475"/>
                <a:gridCol w="2743475"/>
                <a:gridCol w="2743475"/>
              </a:tblGrid>
              <a:tr h="573150">
                <a:tc>
                  <a:txBody>
                    <a:bodyPr/>
                    <a:lstStyle/>
                    <a:p>
                      <a:pPr marL="0" lvl="0" indent="0">
                        <a:spcBef>
                          <a:spcPts val="0"/>
                        </a:spcBef>
                        <a:spcAft>
                          <a:spcPts val="0"/>
                        </a:spcAft>
                        <a:buNone/>
                      </a:pPr>
                      <a:r>
                        <a:rPr lang="en-US"/>
                        <a:t>Akım</a:t>
                      </a:r>
                      <a:endParaRPr/>
                    </a:p>
                  </a:txBody>
                  <a:tcPr marL="91425" marR="91425" marT="91425" marB="91425"/>
                </a:tc>
                <a:tc>
                  <a:txBody>
                    <a:bodyPr/>
                    <a:lstStyle/>
                    <a:p>
                      <a:pPr marL="0" lvl="0" indent="0">
                        <a:spcBef>
                          <a:spcPts val="0"/>
                        </a:spcBef>
                        <a:spcAft>
                          <a:spcPts val="0"/>
                        </a:spcAft>
                        <a:buNone/>
                      </a:pPr>
                      <a:r>
                        <a:rPr lang="en-US"/>
                        <a:t>Frekans </a:t>
                      </a:r>
                      <a:endParaRPr/>
                    </a:p>
                  </a:txBody>
                  <a:tcPr marL="91425" marR="91425" marT="91425" marB="91425"/>
                </a:tc>
                <a:tc>
                  <a:txBody>
                    <a:bodyPr/>
                    <a:lstStyle/>
                    <a:p>
                      <a:pPr marL="0" lvl="0" indent="0">
                        <a:spcBef>
                          <a:spcPts val="0"/>
                        </a:spcBef>
                        <a:spcAft>
                          <a:spcPts val="0"/>
                        </a:spcAft>
                        <a:buNone/>
                      </a:pPr>
                      <a:r>
                        <a:rPr lang="en-US"/>
                        <a:t>Tedavide kullanılan</a:t>
                      </a:r>
                      <a:endParaRPr/>
                    </a:p>
                  </a:txBody>
                  <a:tcPr marL="91425" marR="91425" marT="91425" marB="91425"/>
                </a:tc>
              </a:tr>
              <a:tr h="573150">
                <a:tc>
                  <a:txBody>
                    <a:bodyPr/>
                    <a:lstStyle/>
                    <a:p>
                      <a:pPr marL="0" lvl="0" indent="0">
                        <a:spcBef>
                          <a:spcPts val="0"/>
                        </a:spcBef>
                        <a:spcAft>
                          <a:spcPts val="0"/>
                        </a:spcAft>
                        <a:buNone/>
                      </a:pPr>
                      <a:r>
                        <a:rPr lang="en-US"/>
                        <a:t>Doğru akım ( galvani)</a:t>
                      </a:r>
                      <a:endParaRPr/>
                    </a:p>
                  </a:txBody>
                  <a:tcPr marL="91425" marR="91425" marT="91425" marB="91425"/>
                </a:tc>
                <a:tc>
                  <a:txBody>
                    <a:bodyPr/>
                    <a:lstStyle/>
                    <a:p>
                      <a:pPr marL="0" lvl="0" indent="0">
                        <a:spcBef>
                          <a:spcPts val="0"/>
                        </a:spcBef>
                        <a:spcAft>
                          <a:spcPts val="0"/>
                        </a:spcAft>
                        <a:buNone/>
                      </a:pPr>
                      <a:r>
                        <a:rPr lang="en-US"/>
                        <a:t>0</a:t>
                      </a:r>
                      <a:endParaRPr/>
                    </a:p>
                  </a:txBody>
                  <a:tcPr marL="91425" marR="91425" marT="91425" marB="91425"/>
                </a:tc>
                <a:tc>
                  <a:txBody>
                    <a:bodyPr/>
                    <a:lstStyle/>
                    <a:p>
                      <a:pPr marL="0" lvl="0" indent="0">
                        <a:spcBef>
                          <a:spcPts val="0"/>
                        </a:spcBef>
                        <a:spcAft>
                          <a:spcPts val="0"/>
                        </a:spcAft>
                        <a:buNone/>
                      </a:pPr>
                      <a:r>
                        <a:rPr lang="en-US"/>
                        <a:t>0</a:t>
                      </a:r>
                      <a:endParaRPr/>
                    </a:p>
                  </a:txBody>
                  <a:tcPr marL="91425" marR="91425" marT="91425" marB="91425"/>
                </a:tc>
              </a:tr>
              <a:tr h="573150">
                <a:tc>
                  <a:txBody>
                    <a:bodyPr/>
                    <a:lstStyle/>
                    <a:p>
                      <a:pPr marL="0" lvl="0" indent="0">
                        <a:spcBef>
                          <a:spcPts val="0"/>
                        </a:spcBef>
                        <a:spcAft>
                          <a:spcPts val="0"/>
                        </a:spcAft>
                        <a:buNone/>
                      </a:pPr>
                      <a:r>
                        <a:rPr lang="en-US"/>
                        <a:t>Alçak frekanslı akım</a:t>
                      </a:r>
                      <a:endParaRPr/>
                    </a:p>
                  </a:txBody>
                  <a:tcPr marL="91425" marR="91425" marT="91425" marB="91425"/>
                </a:tc>
                <a:tc>
                  <a:txBody>
                    <a:bodyPr/>
                    <a:lstStyle/>
                    <a:p>
                      <a:pPr marL="0" lvl="0" indent="0">
                        <a:spcBef>
                          <a:spcPts val="0"/>
                        </a:spcBef>
                        <a:spcAft>
                          <a:spcPts val="0"/>
                        </a:spcAft>
                        <a:buNone/>
                      </a:pPr>
                      <a:r>
                        <a:rPr lang="en-US"/>
                        <a:t>1 - 1000 Hz</a:t>
                      </a:r>
                      <a:endParaRPr/>
                    </a:p>
                  </a:txBody>
                  <a:tcPr marL="91425" marR="91425" marT="91425" marB="91425"/>
                </a:tc>
                <a:tc>
                  <a:txBody>
                    <a:bodyPr/>
                    <a:lstStyle/>
                    <a:p>
                      <a:pPr marL="0" lvl="0" indent="0">
                        <a:spcBef>
                          <a:spcPts val="0"/>
                        </a:spcBef>
                        <a:spcAft>
                          <a:spcPts val="0"/>
                        </a:spcAft>
                        <a:buNone/>
                      </a:pPr>
                      <a:r>
                        <a:rPr lang="en-US"/>
                        <a:t>1 - 100 Hz</a:t>
                      </a:r>
                      <a:endParaRPr/>
                    </a:p>
                  </a:txBody>
                  <a:tcPr marL="91425" marR="91425" marT="91425" marB="91425"/>
                </a:tc>
              </a:tr>
              <a:tr h="573150">
                <a:tc>
                  <a:txBody>
                    <a:bodyPr/>
                    <a:lstStyle/>
                    <a:p>
                      <a:pPr marL="0" lvl="0" indent="0">
                        <a:spcBef>
                          <a:spcPts val="0"/>
                        </a:spcBef>
                        <a:spcAft>
                          <a:spcPts val="0"/>
                        </a:spcAft>
                        <a:buNone/>
                      </a:pPr>
                      <a:r>
                        <a:rPr lang="en-US"/>
                        <a:t>Orta Frekanslı akım(IF)</a:t>
                      </a:r>
                      <a:endParaRPr/>
                    </a:p>
                  </a:txBody>
                  <a:tcPr marL="91425" marR="91425" marT="91425" marB="91425"/>
                </a:tc>
                <a:tc>
                  <a:txBody>
                    <a:bodyPr/>
                    <a:lstStyle/>
                    <a:p>
                      <a:pPr marL="0" lvl="0" indent="0">
                        <a:spcBef>
                          <a:spcPts val="0"/>
                        </a:spcBef>
                        <a:spcAft>
                          <a:spcPts val="0"/>
                        </a:spcAft>
                        <a:buNone/>
                      </a:pPr>
                      <a:r>
                        <a:rPr lang="en-US"/>
                        <a:t>1000 - 10000 Hz</a:t>
                      </a:r>
                      <a:endParaRPr/>
                    </a:p>
                  </a:txBody>
                  <a:tcPr marL="91425" marR="91425" marT="91425" marB="91425"/>
                </a:tc>
                <a:tc>
                  <a:txBody>
                    <a:bodyPr/>
                    <a:lstStyle/>
                    <a:p>
                      <a:pPr marL="0" lvl="0" indent="0">
                        <a:spcBef>
                          <a:spcPts val="0"/>
                        </a:spcBef>
                        <a:spcAft>
                          <a:spcPts val="0"/>
                        </a:spcAft>
                        <a:buNone/>
                      </a:pPr>
                      <a:r>
                        <a:rPr lang="en-US"/>
                        <a:t>3000 - 4000 Hz</a:t>
                      </a:r>
                      <a:endParaRPr/>
                    </a:p>
                  </a:txBody>
                  <a:tcPr marL="91425" marR="91425" marT="91425" marB="91425"/>
                </a:tc>
              </a:tr>
              <a:tr h="573150">
                <a:tc>
                  <a:txBody>
                    <a:bodyPr/>
                    <a:lstStyle/>
                    <a:p>
                      <a:pPr marL="0" lvl="0" indent="0">
                        <a:spcBef>
                          <a:spcPts val="0"/>
                        </a:spcBef>
                        <a:spcAft>
                          <a:spcPts val="0"/>
                        </a:spcAft>
                        <a:buNone/>
                      </a:pPr>
                      <a:r>
                        <a:rPr lang="en-US"/>
                        <a:t>Yüksek frekanslı akım</a:t>
                      </a:r>
                      <a:endParaRPr/>
                    </a:p>
                  </a:txBody>
                  <a:tcPr marL="91425" marR="91425" marT="91425" marB="91425"/>
                </a:tc>
                <a:tc>
                  <a:txBody>
                    <a:bodyPr/>
                    <a:lstStyle/>
                    <a:p>
                      <a:pPr marL="0" lvl="0" indent="0">
                        <a:spcBef>
                          <a:spcPts val="0"/>
                        </a:spcBef>
                        <a:spcAft>
                          <a:spcPts val="0"/>
                        </a:spcAft>
                        <a:buNone/>
                      </a:pPr>
                      <a:r>
                        <a:rPr lang="en-US"/>
                        <a:t>1 Mhz ve üzeri</a:t>
                      </a:r>
                      <a:endParaRPr/>
                    </a:p>
                  </a:txBody>
                  <a:tcPr marL="91425" marR="91425" marT="91425" marB="91425"/>
                </a:tc>
                <a:tc>
                  <a:txBody>
                    <a:bodyPr/>
                    <a:lstStyle/>
                    <a:p>
                      <a:pPr marL="0" lvl="0" indent="0">
                        <a:spcBef>
                          <a:spcPts val="0"/>
                        </a:spcBef>
                        <a:spcAft>
                          <a:spcPts val="0"/>
                        </a:spcAft>
                        <a:buNone/>
                      </a:pPr>
                      <a:r>
                        <a:rPr lang="en-US"/>
                        <a:t>24 - 433 Mhz</a:t>
                      </a:r>
                      <a:endParaRPr/>
                    </a:p>
                  </a:txBody>
                  <a:tcPr marL="91425" marR="91425" marT="91425" marB="91425"/>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311745" y="269087"/>
            <a:ext cx="7793100" cy="1462200"/>
          </a:xfrm>
          <a:prstGeom prst="rect">
            <a:avLst/>
          </a:prstGeom>
          <a:noFill/>
          <a:ln>
            <a:noFill/>
          </a:ln>
        </p:spPr>
        <p:txBody>
          <a:bodyPr spcFirstLastPara="1" wrap="square" lIns="91425" tIns="45700" rIns="91425" bIns="45700" anchor="b" anchorCtr="0">
            <a:noAutofit/>
          </a:bodyPr>
          <a:lstStyle/>
          <a:p>
            <a:pPr marL="0" marR="0" lvl="0" indent="0" rtl="0">
              <a:spcBef>
                <a:spcPts val="0"/>
              </a:spcBef>
              <a:spcAft>
                <a:spcPts val="0"/>
              </a:spcAft>
              <a:buClr>
                <a:schemeClr val="dk2"/>
              </a:buClr>
              <a:buFont typeface="Tahoma"/>
              <a:buNone/>
            </a:pPr>
            <a:r>
              <a:rPr lang="en-US" sz="3600" b="1" i="0" u="none" strike="noStrike" cap="small">
                <a:solidFill>
                  <a:schemeClr val="accent2"/>
                </a:solidFill>
              </a:rPr>
              <a:t>Elektroterapide kullanılan akımlar ve özellikleri</a:t>
            </a:r>
            <a:endParaRPr sz="3600" b="1" i="0" u="none" strike="noStrike" cap="small">
              <a:solidFill>
                <a:schemeClr val="accent2"/>
              </a:solidFill>
            </a:endParaRPr>
          </a:p>
        </p:txBody>
      </p:sp>
      <p:sp>
        <p:nvSpPr>
          <p:cNvPr id="80" name="Shape 80"/>
          <p:cNvSpPr txBox="1">
            <a:spLocks noGrp="1"/>
          </p:cNvSpPr>
          <p:nvPr>
            <p:ph type="body" idx="1"/>
          </p:nvPr>
        </p:nvSpPr>
        <p:spPr>
          <a:xfrm>
            <a:off x="311745" y="2017712"/>
            <a:ext cx="8643300" cy="4394100"/>
          </a:xfrm>
          <a:prstGeom prst="rect">
            <a:avLst/>
          </a:prstGeom>
          <a:noFill/>
          <a:ln>
            <a:noFill/>
          </a:ln>
        </p:spPr>
        <p:txBody>
          <a:bodyPr spcFirstLastPara="1" wrap="square" lIns="91425" tIns="45700" rIns="91425" bIns="45700" anchor="t" anchorCtr="0">
            <a:noAutofit/>
          </a:bodyPr>
          <a:lstStyle/>
          <a:p>
            <a:pPr marL="457200" marR="0" lvl="0" indent="-419100" algn="l" rtl="0">
              <a:lnSpc>
                <a:spcPct val="90000"/>
              </a:lnSpc>
              <a:spcBef>
                <a:spcPts val="640"/>
              </a:spcBef>
              <a:spcAft>
                <a:spcPts val="0"/>
              </a:spcAft>
              <a:buSzPts val="3000"/>
              <a:buChar char="●"/>
            </a:pPr>
            <a:r>
              <a:rPr lang="en-US" sz="3200" b="1" i="0" u="none" strike="noStrike" cap="none">
                <a:solidFill>
                  <a:schemeClr val="accent6"/>
                </a:solidFill>
              </a:rPr>
              <a:t>Doğru akım</a:t>
            </a:r>
            <a:r>
              <a:rPr lang="en-US" sz="3200" b="0" i="0" u="none" strike="noStrike" cap="none">
                <a:solidFill>
                  <a:schemeClr val="dk1"/>
                </a:solidFill>
              </a:rPr>
              <a:t>, dokuda iyon hareketi ile kimyasal değişikliklere yol açar. Doku içinde iyon transferi veya iyileşmeyi hızlandırma amaçlı kullanılırlar. </a:t>
            </a:r>
            <a:endParaRPr sz="2000" b="0" i="0" u="none" strike="noStrike" cap="none">
              <a:solidFill>
                <a:schemeClr val="dk1"/>
              </a:solidFill>
            </a:endParaRPr>
          </a:p>
          <a:p>
            <a:pPr marL="457200" marR="0" lvl="0" indent="-419100" algn="l" rtl="0">
              <a:lnSpc>
                <a:spcPct val="90000"/>
              </a:lnSpc>
              <a:spcBef>
                <a:spcPts val="0"/>
              </a:spcBef>
              <a:spcAft>
                <a:spcPts val="0"/>
              </a:spcAft>
              <a:buSzPts val="3000"/>
              <a:buChar char="●"/>
            </a:pPr>
            <a:r>
              <a:rPr lang="en-US" sz="3200" b="1" i="0" u="none" strike="noStrike" cap="none">
                <a:solidFill>
                  <a:schemeClr val="accent6"/>
                </a:solidFill>
              </a:rPr>
              <a:t>Kesikli galvanik akım veya alçak frekanslı alternatif akımlar</a:t>
            </a:r>
            <a:r>
              <a:rPr lang="en-US" sz="3200" b="1" i="0" u="none" strike="noStrike" cap="none">
                <a:solidFill>
                  <a:schemeClr val="dk1"/>
                </a:solidFill>
              </a:rPr>
              <a:t> </a:t>
            </a:r>
            <a:r>
              <a:rPr lang="en-US" sz="3200" b="0" i="0" u="none" strike="noStrike" cap="none">
                <a:solidFill>
                  <a:schemeClr val="dk1"/>
                </a:solidFill>
              </a:rPr>
              <a:t>sinir ve kas liflerini uyarabilirler. Kas kontraksiyonu veya ağrının giderilmesi amacıyla kullanılırlar. </a:t>
            </a:r>
            <a:endParaRPr sz="2000" b="0" i="0" u="none" strike="noStrike" cap="none">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548387" y="236212"/>
            <a:ext cx="7793100" cy="1462200"/>
          </a:xfrm>
          <a:prstGeom prst="rect">
            <a:avLst/>
          </a:prstGeom>
          <a:noFill/>
          <a:ln>
            <a:noFill/>
          </a:ln>
        </p:spPr>
        <p:txBody>
          <a:bodyPr spcFirstLastPara="1" wrap="square" lIns="91425" tIns="45700" rIns="91425" bIns="45700" anchor="b" anchorCtr="0">
            <a:noAutofit/>
          </a:bodyPr>
          <a:lstStyle/>
          <a:p>
            <a:pPr marL="0" lvl="0" indent="0" rtl="0">
              <a:spcBef>
                <a:spcPts val="0"/>
              </a:spcBef>
              <a:spcAft>
                <a:spcPts val="0"/>
              </a:spcAft>
              <a:buNone/>
            </a:pPr>
            <a:r>
              <a:rPr lang="en-US" sz="3600">
                <a:solidFill>
                  <a:schemeClr val="accent2"/>
                </a:solidFill>
              </a:rPr>
              <a:t>Elektroterapide kullanılan akımlar ve özellikleri</a:t>
            </a:r>
            <a:endParaRPr/>
          </a:p>
        </p:txBody>
      </p:sp>
      <p:sp>
        <p:nvSpPr>
          <p:cNvPr id="86" name="Shape 86"/>
          <p:cNvSpPr txBox="1">
            <a:spLocks noGrp="1"/>
          </p:cNvSpPr>
          <p:nvPr>
            <p:ph type="body" idx="1"/>
          </p:nvPr>
        </p:nvSpPr>
        <p:spPr>
          <a:xfrm>
            <a:off x="596570" y="2017712"/>
            <a:ext cx="8358600" cy="4114800"/>
          </a:xfrm>
          <a:prstGeom prst="rect">
            <a:avLst/>
          </a:prstGeom>
          <a:noFill/>
          <a:ln>
            <a:noFill/>
          </a:ln>
        </p:spPr>
        <p:txBody>
          <a:bodyPr spcFirstLastPara="1" wrap="square" lIns="91425" tIns="45700" rIns="91425" bIns="45700" anchor="t" anchorCtr="0">
            <a:noAutofit/>
          </a:bodyPr>
          <a:lstStyle/>
          <a:p>
            <a:pPr marL="457200" marR="0" lvl="0" indent="-419100" algn="l" rtl="0">
              <a:spcBef>
                <a:spcPts val="640"/>
              </a:spcBef>
              <a:spcAft>
                <a:spcPts val="0"/>
              </a:spcAft>
              <a:buSzPts val="3000"/>
              <a:buChar char="●"/>
            </a:pPr>
            <a:r>
              <a:rPr lang="en-US" sz="3200" b="1" i="0" u="none" strike="noStrike" cap="none">
                <a:solidFill>
                  <a:schemeClr val="accent6"/>
                </a:solidFill>
              </a:rPr>
              <a:t>Yüksek frekanslı akımlar</a:t>
            </a:r>
            <a:r>
              <a:rPr lang="en-US" sz="3200" b="0" i="0" u="none" strike="noStrike" cap="none">
                <a:solidFill>
                  <a:schemeClr val="dk1"/>
                </a:solidFill>
              </a:rPr>
              <a:t>, hücre membranında potansiyel değişikliği oluşturmazlar. Kimyasal veya uyarıcı etkileri yoktur. İçinden geçtikleri dokunun rezistansı ile orantılı olarak ısı meydana getirirler. Hızlı ossilasyonlarla seyrederler.</a:t>
            </a:r>
            <a:endParaRPr sz="2000" b="0" i="0" u="none" strike="noStrike" cap="none">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357187" y="571500"/>
            <a:ext cx="8229600" cy="1082675"/>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Comic Sans MS"/>
              <a:buNone/>
            </a:pPr>
            <a:r>
              <a:rPr lang="en-US" sz="3200" b="1" i="0" u="none" strike="noStrike" cap="small">
                <a:solidFill>
                  <a:schemeClr val="accent2"/>
                </a:solidFill>
              </a:rPr>
              <a:t>Elektroterapide kullanılan akımlar </a:t>
            </a:r>
            <a:endParaRPr sz="4000" b="1" i="0" u="none" strike="noStrike" cap="small">
              <a:solidFill>
                <a:schemeClr val="accent2"/>
              </a:solidFill>
            </a:endParaRPr>
          </a:p>
        </p:txBody>
      </p:sp>
      <p:sp>
        <p:nvSpPr>
          <p:cNvPr id="92" name="Shape 92"/>
          <p:cNvSpPr txBox="1">
            <a:spLocks noGrp="1"/>
          </p:cNvSpPr>
          <p:nvPr>
            <p:ph type="body" idx="1"/>
          </p:nvPr>
        </p:nvSpPr>
        <p:spPr>
          <a:xfrm>
            <a:off x="457200" y="1857375"/>
            <a:ext cx="8229600" cy="4416000"/>
          </a:xfrm>
          <a:prstGeom prst="rect">
            <a:avLst/>
          </a:prstGeom>
          <a:noFill/>
          <a:ln>
            <a:noFill/>
          </a:ln>
        </p:spPr>
        <p:txBody>
          <a:bodyPr spcFirstLastPara="1" wrap="square" lIns="91425" tIns="45700" rIns="91425" bIns="45700" anchor="t" anchorCtr="0">
            <a:noAutofit/>
          </a:bodyPr>
          <a:lstStyle/>
          <a:p>
            <a:pPr marL="0" marR="0" lvl="0" indent="0" algn="l" rtl="0">
              <a:spcBef>
                <a:spcPts val="600"/>
              </a:spcBef>
              <a:spcAft>
                <a:spcPts val="0"/>
              </a:spcAft>
              <a:buNone/>
            </a:pPr>
            <a:r>
              <a:rPr lang="en-US" b="1" i="0" u="none" strike="noStrike" cap="none">
                <a:solidFill>
                  <a:schemeClr val="accent6"/>
                </a:solidFill>
              </a:rPr>
              <a:t>DOĞRU AKIM:</a:t>
            </a:r>
            <a:r>
              <a:rPr lang="en-US" b="1" i="0" u="none" strike="noStrike" cap="none">
                <a:solidFill>
                  <a:schemeClr val="dk1"/>
                </a:solidFill>
              </a:rPr>
              <a:t> </a:t>
            </a:r>
            <a:r>
              <a:rPr lang="en-US" b="0" i="0" u="none" strike="noStrike" cap="none">
                <a:solidFill>
                  <a:schemeClr val="dk1"/>
                </a:solidFill>
              </a:rPr>
              <a:t>Elektrik yüklü partiküllerin tek yönde, kesiksiz yön değiştirmeden ve </a:t>
            </a:r>
            <a:r>
              <a:rPr lang="en-US" b="0" i="0" u="sng" strike="noStrike" cap="none">
                <a:solidFill>
                  <a:schemeClr val="dk1"/>
                </a:solidFill>
              </a:rPr>
              <a:t>sürekli </a:t>
            </a:r>
            <a:r>
              <a:rPr lang="en-US" b="0" i="0" u="none" strike="noStrike" cap="none">
                <a:solidFill>
                  <a:schemeClr val="dk1"/>
                </a:solidFill>
              </a:rPr>
              <a:t>hareket ettiği bir akım türüdür.</a:t>
            </a:r>
            <a:endParaRPr b="0" i="0" u="none" strike="noStrike" cap="none">
              <a:solidFill>
                <a:schemeClr val="dk1"/>
              </a:solidFill>
            </a:endParaRPr>
          </a:p>
          <a:p>
            <a:pPr marL="0" marR="0" lvl="0" indent="0" algn="l" rtl="0">
              <a:spcBef>
                <a:spcPts val="600"/>
              </a:spcBef>
              <a:spcAft>
                <a:spcPts val="0"/>
              </a:spcAft>
              <a:buNone/>
            </a:pPr>
            <a:r>
              <a:rPr lang="en-US" b="1" i="0" u="none" strike="noStrike" cap="none">
                <a:solidFill>
                  <a:schemeClr val="accent6"/>
                </a:solidFill>
              </a:rPr>
              <a:t>ALTERNATİF AKIM:</a:t>
            </a:r>
            <a:r>
              <a:rPr lang="en-US" b="1" i="0" u="none" strike="noStrike" cap="none">
                <a:solidFill>
                  <a:schemeClr val="dk1"/>
                </a:solidFill>
              </a:rPr>
              <a:t> </a:t>
            </a:r>
            <a:r>
              <a:rPr lang="en-US" b="0" i="0" u="none" strike="noStrike" cap="none">
                <a:solidFill>
                  <a:schemeClr val="dk1"/>
                </a:solidFill>
              </a:rPr>
              <a:t>Yüklü partiküllerin değişen yönlerde hareket ettiği </a:t>
            </a:r>
            <a:r>
              <a:rPr lang="en-US" b="0" i="0" u="sng" strike="noStrike" cap="none">
                <a:solidFill>
                  <a:schemeClr val="dk1"/>
                </a:solidFill>
              </a:rPr>
              <a:t>sürekli</a:t>
            </a:r>
            <a:r>
              <a:rPr lang="en-US" b="0" i="0" u="none" strike="noStrike" cap="none">
                <a:solidFill>
                  <a:schemeClr val="dk1"/>
                </a:solidFill>
              </a:rPr>
              <a:t> bir akım türüdür.Akım yönü zaman içinde ileri-geri yön değiştirir.</a:t>
            </a:r>
            <a:endParaRPr b="0" i="0" u="none" strike="noStrike" cap="none">
              <a:solidFill>
                <a:schemeClr val="dk1"/>
              </a:solidFill>
            </a:endParaRPr>
          </a:p>
          <a:p>
            <a:pPr marL="0" lvl="0" indent="0" rtl="0">
              <a:spcBef>
                <a:spcPts val="600"/>
              </a:spcBef>
              <a:spcAft>
                <a:spcPts val="0"/>
              </a:spcAft>
              <a:buNone/>
            </a:pPr>
            <a:r>
              <a:rPr lang="en-US" b="1">
                <a:solidFill>
                  <a:schemeClr val="accent6"/>
                </a:solidFill>
              </a:rPr>
              <a:t>PULSASYONLU AKIMLAR</a:t>
            </a:r>
            <a:r>
              <a:rPr lang="en-US" b="1">
                <a:solidFill>
                  <a:schemeClr val="dk1"/>
                </a:solidFill>
              </a:rPr>
              <a:t>: </a:t>
            </a:r>
            <a:r>
              <a:rPr lang="en-US">
                <a:solidFill>
                  <a:schemeClr val="dk1"/>
                </a:solidFill>
              </a:rPr>
              <a:t>Elektrik akımında </a:t>
            </a:r>
            <a:r>
              <a:rPr lang="en-US" u="sng">
                <a:solidFill>
                  <a:schemeClr val="dk1"/>
                </a:solidFill>
              </a:rPr>
              <a:t>periyodik kesilmelerle</a:t>
            </a:r>
            <a:r>
              <a:rPr lang="en-US">
                <a:solidFill>
                  <a:schemeClr val="dk1"/>
                </a:solidFill>
              </a:rPr>
              <a:t> karakterizedir ve tek ya da çift yönlü olabilirler. </a:t>
            </a:r>
            <a:r>
              <a:rPr lang="en-US">
                <a:solidFill>
                  <a:srgbClr val="FF0000"/>
                </a:solidFill>
              </a:rPr>
              <a:t>Elektroterapi cihazlarında en sık kullanılan akım tipidir</a:t>
            </a:r>
            <a:r>
              <a:rPr lang="en-US">
                <a:solidFill>
                  <a:schemeClr val="dk1"/>
                </a:solidFill>
              </a:rPr>
              <a:t>.Tedavide kullanılan alçak frekanslı akımlar pulsasyonlu akımlardır.</a:t>
            </a:r>
            <a:endParaRPr>
              <a:solidFill>
                <a:schemeClr val="dk1"/>
              </a:solidFill>
            </a:endParaRPr>
          </a:p>
          <a:p>
            <a:pPr marL="0" lvl="0" indent="0" rtl="0">
              <a:spcBef>
                <a:spcPts val="600"/>
              </a:spcBef>
              <a:spcAft>
                <a:spcPts val="0"/>
              </a:spcAft>
              <a:buNone/>
            </a:pPr>
            <a:r>
              <a:rPr lang="en-US" b="1">
                <a:solidFill>
                  <a:schemeClr val="accent6"/>
                </a:solidFill>
              </a:rPr>
              <a:t>TRİFAZE AKIM: </a:t>
            </a:r>
            <a:r>
              <a:rPr lang="en-US">
                <a:solidFill>
                  <a:schemeClr val="dk1"/>
                </a:solidFill>
              </a:rPr>
              <a:t>Üç alternatif akımın belli oranda birleşmesinden oluşur.</a:t>
            </a:r>
            <a:endParaRPr b="0" i="0" u="none" strike="noStrike" cap="none">
              <a:solidFill>
                <a:schemeClr val="dk1"/>
              </a:solidFill>
            </a:endParaRPr>
          </a:p>
        </p:txBody>
      </p:sp>
    </p:spTree>
  </p:cSld>
  <p:clrMapOvr>
    <a:masterClrMapping/>
  </p:clrMapOvr>
</p:sld>
</file>

<file path=ppt/theme/theme1.xml><?xml version="1.0" encoding="utf-8"?>
<a:theme xmlns:a="http://schemas.openxmlformats.org/drawingml/2006/main"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1299</Words>
  <Application>Microsoft Office PowerPoint</Application>
  <PresentationFormat>Ekran Gösterisi (4:3)</PresentationFormat>
  <Paragraphs>153</Paragraphs>
  <Slides>30</Slides>
  <Notes>30</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Light Gradient</vt:lpstr>
      <vt:lpstr>Elektroterapi</vt:lpstr>
      <vt:lpstr>Aksiyon Potansiyeli</vt:lpstr>
      <vt:lpstr>Aksiyon Potansiyeli</vt:lpstr>
      <vt:lpstr>Elektrik Akım Çeşitleri</vt:lpstr>
      <vt:lpstr>Elektrik Akımının Etkileri</vt:lpstr>
      <vt:lpstr>Elektroterapide Kullanılan Akımlar ve Frekansları</vt:lpstr>
      <vt:lpstr>Elektroterapide kullanılan akımlar ve özellikleri</vt:lpstr>
      <vt:lpstr>Elektroterapide kullanılan akımlar ve özellikleri</vt:lpstr>
      <vt:lpstr>Elektroterapide kullanılan akımlar </vt:lpstr>
      <vt:lpstr>Slayt 10</vt:lpstr>
      <vt:lpstr>Slayt 11</vt:lpstr>
      <vt:lpstr>Doğru Akım ( Galvani )</vt:lpstr>
      <vt:lpstr>Slayt 13</vt:lpstr>
      <vt:lpstr>Galvanik Akım Fiziksel ve Kimyasal Özellikleri</vt:lpstr>
      <vt:lpstr>Galvanik Akım Fiziksel ve Kimyasal Özellikleri</vt:lpstr>
      <vt:lpstr>Galvanik Akım Fiziksel ve Kimyasal Özellikleri</vt:lpstr>
      <vt:lpstr>Galvanik Akım Uygulama Şekilleri</vt:lpstr>
      <vt:lpstr>Slayt 18</vt:lpstr>
      <vt:lpstr>Slayt 19</vt:lpstr>
      <vt:lpstr>Alçak Frekanslı Akımlar</vt:lpstr>
      <vt:lpstr>Etkileri</vt:lpstr>
      <vt:lpstr>Alçak Frekanslı Akım Tipleri</vt:lpstr>
      <vt:lpstr>Dörtgen İmpulslu Akımlar</vt:lpstr>
      <vt:lpstr>Üçgen İmpulslu Akımlar</vt:lpstr>
      <vt:lpstr>Faradik Akım</vt:lpstr>
      <vt:lpstr>Faradik Akım</vt:lpstr>
      <vt:lpstr>Neofaradik Akım</vt:lpstr>
      <vt:lpstr>Amplitud Modulasyonu(Schwellstrom ya da Elektrojimnastik)</vt:lpstr>
      <vt:lpstr>Alçak Frekanslı Akım Endikasyon</vt:lpstr>
      <vt:lpstr>teşekkür ederim...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Elektroterapi</dc:title>
  <cp:lastModifiedBy>ayşegül</cp:lastModifiedBy>
  <cp:revision>1</cp:revision>
  <dcterms:modified xsi:type="dcterms:W3CDTF">2018-03-02T09:39:29Z</dcterms:modified>
</cp:coreProperties>
</file>