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71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31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00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22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64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6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10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13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56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5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26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1262B-E652-48E6-B367-2FD21FD3EE8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C2242-D6E1-4EF4-8085-83B20A33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21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6.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966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655" y="0"/>
            <a:ext cx="9189574" cy="68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00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074" y="1293780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027" y="-27992"/>
            <a:ext cx="9226895" cy="690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87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88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8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98" y="46468"/>
            <a:ext cx="9105597" cy="681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2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333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886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026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75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Geniş ekran</PresentationFormat>
  <Paragraphs>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MESLEKİ UYGULAMA 2 DERSİ  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6. HAFTA</dc:title>
  <dc:creator>HP</dc:creator>
  <cp:lastModifiedBy>HP</cp:lastModifiedBy>
  <cp:revision>2</cp:revision>
  <dcterms:created xsi:type="dcterms:W3CDTF">2020-05-09T13:40:32Z</dcterms:created>
  <dcterms:modified xsi:type="dcterms:W3CDTF">2020-05-09T13:45:27Z</dcterms:modified>
</cp:coreProperties>
</file>