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262B-E652-48E6-B367-2FD21FD3EE8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2242-D6E1-4EF4-8085-83B20A3379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6711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262B-E652-48E6-B367-2FD21FD3EE8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2242-D6E1-4EF4-8085-83B20A3379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9315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262B-E652-48E6-B367-2FD21FD3EE8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2242-D6E1-4EF4-8085-83B20A3379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6009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262B-E652-48E6-B367-2FD21FD3EE8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2242-D6E1-4EF4-8085-83B20A3379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5229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262B-E652-48E6-B367-2FD21FD3EE8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2242-D6E1-4EF4-8085-83B20A3379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4648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262B-E652-48E6-B367-2FD21FD3EE8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2242-D6E1-4EF4-8085-83B20A3379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1969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262B-E652-48E6-B367-2FD21FD3EE8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2242-D6E1-4EF4-8085-83B20A3379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6105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262B-E652-48E6-B367-2FD21FD3EE8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2242-D6E1-4EF4-8085-83B20A3379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7134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262B-E652-48E6-B367-2FD21FD3EE8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2242-D6E1-4EF4-8085-83B20A3379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1563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262B-E652-48E6-B367-2FD21FD3EE8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2242-D6E1-4EF4-8085-83B20A3379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2519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262B-E652-48E6-B367-2FD21FD3EE8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2242-D6E1-4EF4-8085-83B20A3379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7261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1262B-E652-48E6-B367-2FD21FD3EE8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C2242-D6E1-4EF4-8085-83B20A3379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5216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MESLEKİ UYGULAMA 2 DERSİ </a:t>
            </a:r>
            <a:br>
              <a:rPr lang="tr-TR" dirty="0" smtClean="0"/>
            </a:br>
            <a:r>
              <a:rPr lang="tr-TR" dirty="0" smtClean="0"/>
              <a:t>6.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6966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6655" y="0"/>
            <a:ext cx="9189574" cy="687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009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9074" y="1293780"/>
            <a:ext cx="10515600" cy="4351338"/>
          </a:xfrm>
        </p:spPr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027" y="-27992"/>
            <a:ext cx="9226895" cy="6902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871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688" y="0"/>
            <a:ext cx="91677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982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5398" y="46468"/>
            <a:ext cx="9105597" cy="681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827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9333" y="0"/>
            <a:ext cx="91677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886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026" y="0"/>
            <a:ext cx="91677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758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Office PowerPoint</Application>
  <PresentationFormat>Geniş ekran</PresentationFormat>
  <Paragraphs>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MESLEKİ UYGULAMA 2 DERSİ  6.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MESLEKİ UYGULAMA 2 DERSİ  6. HAFTA</dc:title>
  <dc:creator>HP</dc:creator>
  <cp:lastModifiedBy>HP</cp:lastModifiedBy>
  <cp:revision>2</cp:revision>
  <dcterms:created xsi:type="dcterms:W3CDTF">2020-05-09T13:40:32Z</dcterms:created>
  <dcterms:modified xsi:type="dcterms:W3CDTF">2020-05-09T13:45:27Z</dcterms:modified>
</cp:coreProperties>
</file>