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Date Placeholder 2"/>
          <p:cNvSpPr>
            <a:spLocks noGrp="1"/>
          </p:cNvSpPr>
          <p:nvPr>
            <p:ph type="dt" sz="half" idx="10"/>
          </p:nvPr>
        </p:nvSpPr>
        <p:spPr/>
        <p:txBody>
          <a:bodyPr/>
          <a:lstStyle/>
          <a:p>
            <a:fld id="{B61BEF0D-F0BB-DE4B-95CE-6DB70DBA9567}" type="datetimeFigureOut">
              <a:rPr lang="en-US" dirty="0"/>
              <a:pPr/>
              <a:t>5/9/2018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5/9/2018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5/9/2018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5/9/2018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5/9/2018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smtClean="0"/>
              <a:t>Asıl başlık stili için tıklatın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5/9/2018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5/9/2018</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HTML VE FRONTPAGE</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9951503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270933" y="-401089"/>
            <a:ext cx="6201569" cy="4154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Arial" panose="020B0604020202020204" pitchFamily="34" charset="0"/>
              </a:rPr>
              <a:t>FRONT PAGE KULLANMAK</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24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Arial" panose="020B0604020202020204" pitchFamily="34" charset="0"/>
              </a:rPr>
              <a:t>Web sayfası yapımı ile uğraşmak isteyenler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Arial" panose="020B0604020202020204" pitchFamily="34" charset="0"/>
              </a:rPr>
              <a:t>için en kolay yollardan biride Ofis paketinin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Arial" panose="020B0604020202020204" pitchFamily="34" charset="0"/>
              </a:rPr>
              <a:t>bir parçası olan FrontPage programını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Arial" panose="020B0604020202020204" pitchFamily="34" charset="0"/>
              </a:rPr>
              <a:t>kullanmaktır. Sırasıyla:</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24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Arial" panose="020B0604020202020204" pitchFamily="34" charset="0"/>
              </a:rPr>
              <a:t>Başlat/Programlar/FrontPage menülerinin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Arial" panose="020B0604020202020204" pitchFamily="34" charset="0"/>
              </a:rPr>
              <a:t>tıklanması ardından karşımıza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Arial" panose="020B0604020202020204" pitchFamily="34" charset="0"/>
              </a:rPr>
              <a:t>aşağıdaki gibi bir sayfa açılacaktır.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Arial" panose="020B0604020202020204" pitchFamily="34" charset="0"/>
              </a:rPr>
              <a:t>Ardından</a:t>
            </a:r>
            <a:endParaRPr kumimoji="0" lang="tr-TR" altLang="tr-TR" sz="2400" b="0" i="0" u="none" strike="noStrike" cap="none" normalizeH="0" baseline="0" dirty="0" smtClean="0">
              <a:ln>
                <a:noFill/>
              </a:ln>
              <a:solidFill>
                <a:schemeClr val="tx1"/>
              </a:solidFill>
              <a:effectLst/>
              <a:latin typeface="Arial" panose="020B0604020202020204" pitchFamily="34" charset="0"/>
            </a:endParaRPr>
          </a:p>
        </p:txBody>
      </p:sp>
      <p:pic>
        <p:nvPicPr>
          <p:cNvPr id="6" name="Resim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22522" y="1272632"/>
            <a:ext cx="5715000" cy="4962525"/>
          </a:xfrm>
          <a:prstGeom prst="rect">
            <a:avLst/>
          </a:prstGeom>
        </p:spPr>
      </p:pic>
    </p:spTree>
    <p:extLst>
      <p:ext uri="{BB962C8B-B14F-4D97-AF65-F5344CB8AC3E}">
        <p14:creationId xmlns:p14="http://schemas.microsoft.com/office/powerpoint/2010/main" val="42001172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232755" y="1365766"/>
            <a:ext cx="12166344"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Arial" panose="020B0604020202020204" pitchFamily="34" charset="0"/>
              </a:rPr>
              <a:t> “Dosya/Yeni/Sayfa” veya Web sayfası menülerini tıklayıp açılan görev bölmesinden: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24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Arial" panose="020B0604020202020204" pitchFamily="34" charset="0"/>
              </a:rPr>
              <a:t>“Sayfa şablonları” komutlarını tıklayarak aşağıdaki sayfaya gelelim burada tek tek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Arial" panose="020B0604020202020204" pitchFamily="34" charset="0"/>
              </a:rPr>
              <a:t>Web sayfa seçeneklerini inceleyerek bizim için en uygun olan seçeneği alalım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Arial" panose="020B0604020202020204" pitchFamily="34" charset="0"/>
              </a:rPr>
              <a:t>ve web sayfası yapmak üzere tıklayalım.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Arial" panose="020B0604020202020204" pitchFamily="34" charset="0"/>
              </a:rPr>
              <a:t>Burada “İç İçe Hiyerarşi” adlı seçeneği tıkladım ve ön izlemeden sayfa görünümü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Arial" panose="020B0604020202020204" pitchFamily="34" charset="0"/>
              </a:rPr>
              <a:t>hoşuma gittiği için  bu seçeneği web sayfası yapmak üzere seçtim ardından da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Arial" panose="020B0604020202020204" pitchFamily="34" charset="0"/>
              </a:rPr>
              <a:t>“Tamam” komutunun tıklayıp ana sayfamı </a:t>
            </a:r>
          </a:p>
          <a:p>
            <a:pPr lvl="0" defTabSz="914400" eaLnBrk="0" fontAlgn="base" hangingPunct="0">
              <a:spcBef>
                <a:spcPct val="0"/>
              </a:spcBef>
              <a:spcAft>
                <a:spcPct val="0"/>
              </a:spcAft>
            </a:pPr>
            <a:r>
              <a:rPr kumimoji="0" lang="tr-TR" altLang="tr-TR" sz="2400" b="0" i="0" u="none" strike="noStrike" cap="none" normalizeH="0" baseline="0" dirty="0" smtClean="0">
                <a:ln>
                  <a:noFill/>
                </a:ln>
                <a:solidFill>
                  <a:schemeClr val="tx1"/>
                </a:solidFill>
                <a:effectLst/>
                <a:latin typeface="Arial" panose="020B0604020202020204" pitchFamily="34" charset="0"/>
              </a:rPr>
              <a:t>oluşturmaya başladım </a:t>
            </a:r>
            <a:r>
              <a:rPr kumimoji="0" lang="tr-TR" altLang="tr-TR" sz="2400" b="0" i="0" u="none" strike="noStrike" cap="none" normalizeH="0" baseline="0" dirty="0" err="1" smtClean="0">
                <a:ln>
                  <a:noFill/>
                </a:ln>
                <a:solidFill>
                  <a:schemeClr val="tx1"/>
                </a:solidFill>
                <a:effectLst/>
                <a:latin typeface="Arial" panose="020B0604020202020204" pitchFamily="34" charset="0"/>
              </a:rPr>
              <a:t>Frontpage</a:t>
            </a:r>
            <a:r>
              <a:rPr kumimoji="0" lang="tr-TR" altLang="tr-TR" sz="2400" b="0" i="0" u="none" strike="noStrike" cap="none" normalizeH="0" baseline="0" dirty="0" smtClean="0">
                <a:ln>
                  <a:noFill/>
                </a:ln>
                <a:solidFill>
                  <a:schemeClr val="tx1"/>
                </a:solidFill>
                <a:effectLst/>
                <a:latin typeface="Arial" panose="020B0604020202020204" pitchFamily="34" charset="0"/>
              </a:rPr>
              <a:t> in bizim için en güzel yanı birincisi Türkçeye </a:t>
            </a:r>
            <a:r>
              <a:rPr lang="tr-TR" sz="2400" dirty="0"/>
              <a:t>çevrilmiş </a:t>
            </a:r>
            <a:endParaRPr lang="tr-TR" sz="2400" dirty="0" smtClean="0"/>
          </a:p>
          <a:p>
            <a:pPr lvl="0" defTabSz="914400" eaLnBrk="0" fontAlgn="base" hangingPunct="0">
              <a:spcBef>
                <a:spcPct val="0"/>
              </a:spcBef>
              <a:spcAft>
                <a:spcPct val="0"/>
              </a:spcAft>
            </a:pPr>
            <a:r>
              <a:rPr lang="tr-TR" sz="2400" dirty="0" smtClean="0"/>
              <a:t>olması </a:t>
            </a:r>
            <a:r>
              <a:rPr lang="tr-TR" sz="2400" dirty="0"/>
              <a:t>ikincisi de menülerinin tamamen Word ile benzerlik göstermesidir. </a:t>
            </a:r>
            <a:endParaRPr kumimoji="0" lang="tr-TR" altLang="tr-TR" sz="24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6146830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87432" y="451534"/>
            <a:ext cx="6096000" cy="2031325"/>
          </a:xfrm>
          <a:prstGeom prst="rect">
            <a:avLst/>
          </a:prstGeom>
        </p:spPr>
        <p:txBody>
          <a:bodyPr>
            <a:spAutoFit/>
          </a:bodyPr>
          <a:lstStyle/>
          <a:p>
            <a:r>
              <a:rPr lang="tr-TR" dirty="0"/>
              <a:t>Şimdi bu sayfaların yerleşimini planlayalım hangi pencereye ne yazacağız burada biz sol taraftaki pencereye “Ana Menü” başlığı yazıp link vereceğimiz başlıkları buraya yazalım. Sayfanın sağ üst köşesine “Web Sayfamıza Hoş geldiniz” diye klasik bir başlık girelim. Alt kısımda bulunan sayfaya da istediğimiz verileri yazmaya </a:t>
            </a:r>
            <a:r>
              <a:rPr lang="tr-TR" dirty="0" smtClean="0"/>
              <a:t>başlanabilir</a:t>
            </a:r>
            <a:endParaRPr lang="tr-TR" dirty="0"/>
          </a:p>
        </p:txBody>
      </p:sp>
      <p:pic>
        <p:nvPicPr>
          <p:cNvPr id="3"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40631" y="2128750"/>
            <a:ext cx="5715000" cy="4495800"/>
          </a:xfrm>
          <a:prstGeom prst="rect">
            <a:avLst/>
          </a:prstGeom>
        </p:spPr>
      </p:pic>
    </p:spTree>
    <p:extLst>
      <p:ext uri="{BB962C8B-B14F-4D97-AF65-F5344CB8AC3E}">
        <p14:creationId xmlns:p14="http://schemas.microsoft.com/office/powerpoint/2010/main" val="5871137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1749" y="391738"/>
            <a:ext cx="5705475" cy="4229100"/>
          </a:xfrm>
          <a:prstGeom prst="rect">
            <a:avLst/>
          </a:prstGeom>
        </p:spPr>
      </p:pic>
      <p:pic>
        <p:nvPicPr>
          <p:cNvPr id="4" name="Resi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75947" y="2284527"/>
            <a:ext cx="5724525" cy="4333875"/>
          </a:xfrm>
          <a:prstGeom prst="rect">
            <a:avLst/>
          </a:prstGeom>
        </p:spPr>
      </p:pic>
    </p:spTree>
    <p:extLst>
      <p:ext uri="{BB962C8B-B14F-4D97-AF65-F5344CB8AC3E}">
        <p14:creationId xmlns:p14="http://schemas.microsoft.com/office/powerpoint/2010/main" val="12870201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362988" y="99582"/>
            <a:ext cx="7908175" cy="1569660"/>
          </a:xfrm>
          <a:prstGeom prst="rect">
            <a:avLst/>
          </a:prstGeom>
        </p:spPr>
        <p:txBody>
          <a:bodyPr wrap="square">
            <a:spAutoFit/>
          </a:bodyPr>
          <a:lstStyle/>
          <a:p>
            <a:r>
              <a:rPr lang="tr-TR" sz="2400" dirty="0" smtClean="0"/>
              <a:t>Arka </a:t>
            </a:r>
            <a:r>
              <a:rPr lang="tr-TR" sz="2400" dirty="0"/>
              <a:t>plana sade bir renk değil de bir resim koymak </a:t>
            </a:r>
            <a:r>
              <a:rPr lang="tr-TR" sz="2400" dirty="0" smtClean="0"/>
              <a:t>istenirse “</a:t>
            </a:r>
            <a:r>
              <a:rPr lang="tr-TR" sz="2400" dirty="0"/>
              <a:t>Arka Plan resmi” komutunu aktif hale </a:t>
            </a:r>
            <a:r>
              <a:rPr lang="tr-TR" sz="2400" dirty="0" smtClean="0"/>
              <a:t>getirilip </a:t>
            </a:r>
            <a:r>
              <a:rPr lang="tr-TR" sz="2400" dirty="0"/>
              <a:t>daha sonra da “Göz at” butonunu tıklayıp </a:t>
            </a:r>
            <a:r>
              <a:rPr lang="tr-TR" sz="2400" dirty="0" smtClean="0"/>
              <a:t>istenilen </a:t>
            </a:r>
            <a:r>
              <a:rPr lang="tr-TR" sz="2400" dirty="0"/>
              <a:t>resmi bularak seçip </a:t>
            </a:r>
            <a:r>
              <a:rPr lang="tr-TR" sz="2400" dirty="0" smtClean="0"/>
              <a:t>sayfaya eklenir.</a:t>
            </a:r>
            <a:endParaRPr lang="tr-TR" sz="2400" dirty="0"/>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39889" y="1803082"/>
            <a:ext cx="5715000" cy="4714875"/>
          </a:xfrm>
          <a:prstGeom prst="rect">
            <a:avLst/>
          </a:prstGeom>
        </p:spPr>
      </p:pic>
      <p:sp>
        <p:nvSpPr>
          <p:cNvPr id="6" name="Rectangle 1"/>
          <p:cNvSpPr>
            <a:spLocks noChangeArrowheads="1"/>
          </p:cNvSpPr>
          <p:nvPr/>
        </p:nvSpPr>
        <p:spPr bwMode="auto">
          <a:xfrm>
            <a:off x="362989" y="2174050"/>
            <a:ext cx="5321300"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err="1" smtClean="0">
                <a:ln>
                  <a:noFill/>
                </a:ln>
                <a:solidFill>
                  <a:schemeClr val="tx1"/>
                </a:solidFill>
                <a:effectLst/>
                <a:latin typeface="+mj-lt"/>
              </a:rPr>
              <a:t>Frontpage</a:t>
            </a:r>
            <a:r>
              <a:rPr kumimoji="0" lang="tr-TR" altLang="tr-TR" sz="2400" b="0" i="0" u="none" strike="noStrike" cap="none" normalizeH="0" baseline="0" dirty="0" smtClean="0">
                <a:ln>
                  <a:noFill/>
                </a:ln>
                <a:solidFill>
                  <a:schemeClr val="tx1"/>
                </a:solidFill>
                <a:effectLst/>
                <a:latin typeface="+mj-lt"/>
              </a:rPr>
              <a:t> de yapabileceğimiz işlemlerden biride sayfamıza mp3 eklemektir. Şimdi sayfamıza mp3 ekleyelim ve sayfamızı ziyaret etmek isteyenler isterlerse müzik dinlesinler bu işlem için sırasıyla:</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mj-lt"/>
              </a:rPr>
              <a:t>“Ekle/Web bileşeni” komutlarını tıkladıktan sonra karşımıza açılan pencereden “Gelişmiş denetim/Eklenti/Son” komutlarını tıklayalım yine karşımıza aşağıdaki gibi bir pencere açılacaktır.</a:t>
            </a:r>
          </a:p>
        </p:txBody>
      </p:sp>
    </p:spTree>
    <p:extLst>
      <p:ext uri="{BB962C8B-B14F-4D97-AF65-F5344CB8AC3E}">
        <p14:creationId xmlns:p14="http://schemas.microsoft.com/office/powerpoint/2010/main" val="2776919690"/>
      </p:ext>
    </p:extLst>
  </p:cSld>
  <p:clrMapOvr>
    <a:masterClrMapping/>
  </p:clrMapOvr>
</p:sld>
</file>

<file path=ppt/theme/theme1.xml><?xml version="1.0" encoding="utf-8"?>
<a:theme xmlns:a="http://schemas.openxmlformats.org/drawingml/2006/main" name="Dilim">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14</TotalTime>
  <Words>176</Words>
  <Application>Microsoft Office PowerPoint</Application>
  <PresentationFormat>Geniş ekran</PresentationFormat>
  <Paragraphs>26</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Century Gothic</vt:lpstr>
      <vt:lpstr>Wingdings 3</vt:lpstr>
      <vt:lpstr>Dilim</vt:lpstr>
      <vt:lpstr>HTML VE FRONTPAGE</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HTML VE FRONTPAGE</dc:title>
  <dc:creator>sgurcan</dc:creator>
  <cp:lastModifiedBy>sgurcan</cp:lastModifiedBy>
  <cp:revision>3</cp:revision>
  <dcterms:created xsi:type="dcterms:W3CDTF">2018-05-09T08:26:46Z</dcterms:created>
  <dcterms:modified xsi:type="dcterms:W3CDTF">2018-05-09T10:36:09Z</dcterms:modified>
</cp:coreProperties>
</file>