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Date Placeholder 2"/>
          <p:cNvSpPr>
            <a:spLocks noGrp="1"/>
          </p:cNvSpPr>
          <p:nvPr>
            <p:ph type="dt" sz="half" idx="10"/>
          </p:nvPr>
        </p:nvSpPr>
        <p:spPr/>
        <p:txBody>
          <a:bodyPr/>
          <a:lstStyle/>
          <a:p>
            <a:fld id="{B61BEF0D-F0BB-DE4B-95CE-6DB70DBA9567}" type="datetimeFigureOut">
              <a:rPr lang="en-US" dirty="0"/>
              <a:pPr/>
              <a:t>5/9/2018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5/9/2018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5/9/2018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5/9/2018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HTML VE FRONTPAGE</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995150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270933" y="-401089"/>
            <a:ext cx="6201569"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chemeClr val="tx1"/>
                </a:solidFill>
                <a:effectLst/>
                <a:latin typeface="Arial" panose="020B0604020202020204" pitchFamily="34" charset="0"/>
              </a:rPr>
              <a:t>FRONT PAGE KULLANMAK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chemeClr val="tx1"/>
                </a:solidFill>
                <a:effectLst/>
                <a:latin typeface="Arial" panose="020B0604020202020204" pitchFamily="34" charset="0"/>
              </a:rPr>
              <a:t>Web sayfası yapımı ile uğraşmak isteyenler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chemeClr val="tx1"/>
                </a:solidFill>
                <a:effectLst/>
                <a:latin typeface="Arial" panose="020B0604020202020204" pitchFamily="34" charset="0"/>
              </a:rPr>
              <a:t>için en kolay yollardan biride Ofis paketinin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chemeClr val="tx1"/>
                </a:solidFill>
                <a:effectLst/>
                <a:latin typeface="Arial" panose="020B0604020202020204" pitchFamily="34" charset="0"/>
              </a:rPr>
              <a:t>bir parçası olan FrontPage programını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chemeClr val="tx1"/>
                </a:solidFill>
                <a:effectLst/>
                <a:latin typeface="Arial" panose="020B0604020202020204" pitchFamily="34" charset="0"/>
              </a:rPr>
              <a:t>kullanmaktır. Sırasıyla: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chemeClr val="tx1"/>
                </a:solidFill>
                <a:effectLst/>
                <a:latin typeface="Arial" panose="020B0604020202020204" pitchFamily="34" charset="0"/>
              </a:rPr>
              <a:t>Başlat/Programlar/FrontPage menülerinin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chemeClr val="tx1"/>
                </a:solidFill>
                <a:effectLst/>
                <a:latin typeface="Arial" panose="020B0604020202020204" pitchFamily="34" charset="0"/>
              </a:rPr>
              <a:t>tıklanması ardından karşımıza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chemeClr val="tx1"/>
                </a:solidFill>
                <a:effectLst/>
                <a:latin typeface="Arial" panose="020B0604020202020204" pitchFamily="34" charset="0"/>
              </a:rPr>
              <a:t>aşağıdaki gibi bir sayfa açılacaktır.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chemeClr val="tx1"/>
                </a:solidFill>
                <a:effectLst/>
                <a:latin typeface="Arial" panose="020B0604020202020204" pitchFamily="34" charset="0"/>
              </a:rPr>
              <a:t>Ardından</a:t>
            </a:r>
            <a:endParaRPr kumimoji="0" lang="tr-TR" altLang="tr-TR" sz="2400" b="0" i="0" u="none" strike="noStrike" cap="none" normalizeH="0" baseline="0" dirty="0" smtClean="0">
              <a:ln>
                <a:noFill/>
              </a:ln>
              <a:solidFill>
                <a:schemeClr val="tx1"/>
              </a:solidFill>
              <a:effectLst/>
              <a:latin typeface="Arial" panose="020B0604020202020204" pitchFamily="34" charset="0"/>
            </a:endParaRP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2522" y="1272632"/>
            <a:ext cx="5715000" cy="4962525"/>
          </a:xfrm>
          <a:prstGeom prst="rect">
            <a:avLst/>
          </a:prstGeom>
        </p:spPr>
      </p:pic>
    </p:spTree>
    <p:extLst>
      <p:ext uri="{BB962C8B-B14F-4D97-AF65-F5344CB8AC3E}">
        <p14:creationId xmlns:p14="http://schemas.microsoft.com/office/powerpoint/2010/main" val="4200117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32755" y="1365766"/>
            <a:ext cx="12166344"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chemeClr val="tx1"/>
                </a:solidFill>
                <a:effectLst/>
                <a:latin typeface="Arial" panose="020B0604020202020204" pitchFamily="34" charset="0"/>
              </a:rPr>
              <a:t> “Dosya/Yeni/Sayfa” veya Web sayfası menülerini tıklayıp açılan görev bölmesinden: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chemeClr val="tx1"/>
                </a:solidFill>
                <a:effectLst/>
                <a:latin typeface="Arial" panose="020B0604020202020204" pitchFamily="34" charset="0"/>
              </a:rPr>
              <a:t>“Sayfa şablonları” komutlarını tıklayarak aşağıdaki sayfaya gelelim burada tek tek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chemeClr val="tx1"/>
                </a:solidFill>
                <a:effectLst/>
                <a:latin typeface="Arial" panose="020B0604020202020204" pitchFamily="34" charset="0"/>
              </a:rPr>
              <a:t>Web sayfa seçeneklerini inceleyerek bizim için en uygun olan seçeneği alalım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chemeClr val="tx1"/>
                </a:solidFill>
                <a:effectLst/>
                <a:latin typeface="Arial" panose="020B0604020202020204" pitchFamily="34" charset="0"/>
              </a:rPr>
              <a:t>ve web sayfası yapmak üzere tıklayalım.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chemeClr val="tx1"/>
                </a:solidFill>
                <a:effectLst/>
                <a:latin typeface="Arial" panose="020B0604020202020204" pitchFamily="34" charset="0"/>
              </a:rPr>
              <a:t>Burada “İç İçe Hiyerarşi” adlı seçeneği tıkladım ve ön izlemeden sayfa görünümü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chemeClr val="tx1"/>
                </a:solidFill>
                <a:effectLst/>
                <a:latin typeface="Arial" panose="020B0604020202020204" pitchFamily="34" charset="0"/>
              </a:rPr>
              <a:t>hoşuma gittiği için  bu seçeneği web sayfası yapmak üzere seçtim ardından da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chemeClr val="tx1"/>
                </a:solidFill>
                <a:effectLst/>
                <a:latin typeface="Arial" panose="020B0604020202020204" pitchFamily="34" charset="0"/>
              </a:rPr>
              <a:t>“Tamam” komutunun tıklayıp ana sayfamı </a:t>
            </a:r>
          </a:p>
          <a:p>
            <a:pPr lvl="0" defTabSz="914400" eaLnBrk="0" fontAlgn="base" hangingPunct="0">
              <a:spcBef>
                <a:spcPct val="0"/>
              </a:spcBef>
              <a:spcAft>
                <a:spcPct val="0"/>
              </a:spcAft>
            </a:pPr>
            <a:r>
              <a:rPr kumimoji="0" lang="tr-TR" altLang="tr-TR" sz="2400" b="0" i="0" u="none" strike="noStrike" cap="none" normalizeH="0" baseline="0" dirty="0" smtClean="0">
                <a:ln>
                  <a:noFill/>
                </a:ln>
                <a:solidFill>
                  <a:schemeClr val="tx1"/>
                </a:solidFill>
                <a:effectLst/>
                <a:latin typeface="Arial" panose="020B0604020202020204" pitchFamily="34" charset="0"/>
              </a:rPr>
              <a:t>oluşturmaya başladım </a:t>
            </a:r>
            <a:r>
              <a:rPr kumimoji="0" lang="tr-TR" altLang="tr-TR" sz="2400" b="0" i="0" u="none" strike="noStrike" cap="none" normalizeH="0" baseline="0" dirty="0" err="1" smtClean="0">
                <a:ln>
                  <a:noFill/>
                </a:ln>
                <a:solidFill>
                  <a:schemeClr val="tx1"/>
                </a:solidFill>
                <a:effectLst/>
                <a:latin typeface="Arial" panose="020B0604020202020204" pitchFamily="34" charset="0"/>
              </a:rPr>
              <a:t>Frontpage</a:t>
            </a:r>
            <a:r>
              <a:rPr kumimoji="0" lang="tr-TR" altLang="tr-TR" sz="2400" b="0" i="0" u="none" strike="noStrike" cap="none" normalizeH="0" baseline="0" dirty="0" smtClean="0">
                <a:ln>
                  <a:noFill/>
                </a:ln>
                <a:solidFill>
                  <a:schemeClr val="tx1"/>
                </a:solidFill>
                <a:effectLst/>
                <a:latin typeface="Arial" panose="020B0604020202020204" pitchFamily="34" charset="0"/>
              </a:rPr>
              <a:t> in bizim için en güzel yanı birincisi Türkçeye </a:t>
            </a:r>
            <a:r>
              <a:rPr lang="tr-TR" sz="2400" dirty="0"/>
              <a:t>çevrilmiş </a:t>
            </a:r>
            <a:endParaRPr lang="tr-TR" sz="2400" dirty="0" smtClean="0"/>
          </a:p>
          <a:p>
            <a:pPr lvl="0" defTabSz="914400" eaLnBrk="0" fontAlgn="base" hangingPunct="0">
              <a:spcBef>
                <a:spcPct val="0"/>
              </a:spcBef>
              <a:spcAft>
                <a:spcPct val="0"/>
              </a:spcAft>
            </a:pPr>
            <a:r>
              <a:rPr lang="tr-TR" sz="2400" dirty="0" smtClean="0"/>
              <a:t>olması </a:t>
            </a:r>
            <a:r>
              <a:rPr lang="tr-TR" sz="2400" dirty="0"/>
              <a:t>ikincisi de menülerinin tamamen Word ile benzerlik göstermesidir. </a:t>
            </a:r>
            <a:endParaRPr kumimoji="0" lang="tr-TR" altLang="tr-TR"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14683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87432" y="451534"/>
            <a:ext cx="6096000" cy="2031325"/>
          </a:xfrm>
          <a:prstGeom prst="rect">
            <a:avLst/>
          </a:prstGeom>
        </p:spPr>
        <p:txBody>
          <a:bodyPr>
            <a:spAutoFit/>
          </a:bodyPr>
          <a:lstStyle/>
          <a:p>
            <a:r>
              <a:rPr lang="tr-TR" dirty="0"/>
              <a:t>Şimdi bu sayfaların yerleşimini planlayalım hangi pencereye ne yazacağız burada biz sol taraftaki pencereye “Ana Menü” başlığı yazıp link vereceğimiz başlıkları buraya yazalım. Sayfanın sağ üst köşesine “Web Sayfamıza Hoş geldiniz” diye klasik bir başlık girelim. Alt kısımda bulunan sayfaya da istediğimiz verileri yazmaya </a:t>
            </a:r>
            <a:r>
              <a:rPr lang="tr-TR" dirty="0" smtClean="0"/>
              <a:t>başlanabilir</a:t>
            </a:r>
            <a:endParaRPr lang="tr-TR" dirty="0"/>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40631" y="2128750"/>
            <a:ext cx="5715000" cy="4495800"/>
          </a:xfrm>
          <a:prstGeom prst="rect">
            <a:avLst/>
          </a:prstGeom>
        </p:spPr>
      </p:pic>
    </p:spTree>
    <p:extLst>
      <p:ext uri="{BB962C8B-B14F-4D97-AF65-F5344CB8AC3E}">
        <p14:creationId xmlns:p14="http://schemas.microsoft.com/office/powerpoint/2010/main" val="587113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749" y="391738"/>
            <a:ext cx="5705475" cy="4229100"/>
          </a:xfrm>
          <a:prstGeom prst="rect">
            <a:avLst/>
          </a:prstGeom>
        </p:spPr>
      </p:pic>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5947" y="2284527"/>
            <a:ext cx="5724525" cy="4333875"/>
          </a:xfrm>
          <a:prstGeom prst="rect">
            <a:avLst/>
          </a:prstGeom>
        </p:spPr>
      </p:pic>
    </p:spTree>
    <p:extLst>
      <p:ext uri="{BB962C8B-B14F-4D97-AF65-F5344CB8AC3E}">
        <p14:creationId xmlns:p14="http://schemas.microsoft.com/office/powerpoint/2010/main" val="1287020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62988" y="99582"/>
            <a:ext cx="7908175" cy="1569660"/>
          </a:xfrm>
          <a:prstGeom prst="rect">
            <a:avLst/>
          </a:prstGeom>
        </p:spPr>
        <p:txBody>
          <a:bodyPr wrap="square">
            <a:spAutoFit/>
          </a:bodyPr>
          <a:lstStyle/>
          <a:p>
            <a:r>
              <a:rPr lang="tr-TR" sz="2400" dirty="0" smtClean="0"/>
              <a:t>Arka </a:t>
            </a:r>
            <a:r>
              <a:rPr lang="tr-TR" sz="2400" dirty="0"/>
              <a:t>plana sade bir renk değil de bir resim koymak </a:t>
            </a:r>
            <a:r>
              <a:rPr lang="tr-TR" sz="2400" dirty="0" smtClean="0"/>
              <a:t>istenirse “</a:t>
            </a:r>
            <a:r>
              <a:rPr lang="tr-TR" sz="2400" dirty="0"/>
              <a:t>Arka Plan resmi” komutunu aktif hale </a:t>
            </a:r>
            <a:r>
              <a:rPr lang="tr-TR" sz="2400" dirty="0" smtClean="0"/>
              <a:t>getirilip </a:t>
            </a:r>
            <a:r>
              <a:rPr lang="tr-TR" sz="2400" dirty="0"/>
              <a:t>daha sonra da “Göz at” butonunu tıklayıp </a:t>
            </a:r>
            <a:r>
              <a:rPr lang="tr-TR" sz="2400" dirty="0" smtClean="0"/>
              <a:t>istenilen </a:t>
            </a:r>
            <a:r>
              <a:rPr lang="tr-TR" sz="2400" dirty="0"/>
              <a:t>resmi bularak seçip </a:t>
            </a:r>
            <a:r>
              <a:rPr lang="tr-TR" sz="2400" dirty="0" smtClean="0"/>
              <a:t>sayfaya eklenir.</a:t>
            </a:r>
            <a:endParaRPr lang="tr-TR" sz="2400"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9889" y="1803082"/>
            <a:ext cx="5715000" cy="4714875"/>
          </a:xfrm>
          <a:prstGeom prst="rect">
            <a:avLst/>
          </a:prstGeom>
        </p:spPr>
      </p:pic>
      <p:sp>
        <p:nvSpPr>
          <p:cNvPr id="6" name="Rectangle 1"/>
          <p:cNvSpPr>
            <a:spLocks noChangeArrowheads="1"/>
          </p:cNvSpPr>
          <p:nvPr/>
        </p:nvSpPr>
        <p:spPr bwMode="auto">
          <a:xfrm>
            <a:off x="362989" y="2174050"/>
            <a:ext cx="53213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err="1" smtClean="0">
                <a:ln>
                  <a:noFill/>
                </a:ln>
                <a:solidFill>
                  <a:schemeClr val="tx1"/>
                </a:solidFill>
                <a:effectLst/>
                <a:latin typeface="+mj-lt"/>
              </a:rPr>
              <a:t>Frontpage</a:t>
            </a:r>
            <a:r>
              <a:rPr kumimoji="0" lang="tr-TR" altLang="tr-TR" sz="2400" b="0" i="0" u="none" strike="noStrike" cap="none" normalizeH="0" baseline="0" dirty="0" smtClean="0">
                <a:ln>
                  <a:noFill/>
                </a:ln>
                <a:solidFill>
                  <a:schemeClr val="tx1"/>
                </a:solidFill>
                <a:effectLst/>
                <a:latin typeface="+mj-lt"/>
              </a:rPr>
              <a:t> de yapabileceğimiz işlemlerden biride sayfamıza mp3 eklemektir. Şimdi sayfamıza mp3 ekleyelim ve sayfamızı ziyaret etmek isteyenler isterlerse müzik dinlesinler bu işlem için sırasıyla:</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chemeClr val="tx1"/>
                </a:solidFill>
                <a:effectLst/>
                <a:latin typeface="+mj-lt"/>
              </a:rPr>
              <a:t>“Ekle/Web bileşeni” komutlarını tıkladıktan sonra karşımıza açılan pencereden “Gelişmiş denetim/Eklenti/Son” komutlarını tıklayalım yine karşımıza aşağıdaki gibi bir pencere açılacaktır.</a:t>
            </a:r>
          </a:p>
        </p:txBody>
      </p:sp>
    </p:spTree>
    <p:extLst>
      <p:ext uri="{BB962C8B-B14F-4D97-AF65-F5344CB8AC3E}">
        <p14:creationId xmlns:p14="http://schemas.microsoft.com/office/powerpoint/2010/main" val="2776919690"/>
      </p:ext>
    </p:extLst>
  </p:cSld>
  <p:clrMapOvr>
    <a:masterClrMapping/>
  </p:clrMapOvr>
</p:sld>
</file>

<file path=ppt/theme/theme1.xml><?xml version="1.0" encoding="utf-8"?>
<a:theme xmlns:a="http://schemas.openxmlformats.org/drawingml/2006/main" name="Dilim">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14</TotalTime>
  <Words>176</Words>
  <Application>Microsoft Office PowerPoint</Application>
  <PresentationFormat>Geniş ekran</PresentationFormat>
  <Paragraphs>26</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Century Gothic</vt:lpstr>
      <vt:lpstr>Wingdings 3</vt:lpstr>
      <vt:lpstr>Dilim</vt:lpstr>
      <vt:lpstr>HTML VE FRONTPAGE</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HTML VE FRONTPAGE</dc:title>
  <dc:creator>sgurcan</dc:creator>
  <cp:lastModifiedBy>sgurcan</cp:lastModifiedBy>
  <cp:revision>3</cp:revision>
  <dcterms:created xsi:type="dcterms:W3CDTF">2018-05-09T08:26:46Z</dcterms:created>
  <dcterms:modified xsi:type="dcterms:W3CDTF">2018-05-09T10:36:09Z</dcterms:modified>
</cp:coreProperties>
</file>