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7" r:id="rId3"/>
    <p:sldId id="258" r:id="rId4"/>
    <p:sldId id="261" r:id="rId5"/>
    <p:sldId id="259" r:id="rId6"/>
    <p:sldId id="260" r:id="rId7"/>
  </p:sldIdLst>
  <p:sldSz cx="12192000" cy="6858000"/>
  <p:notesSz cx="6858000" cy="9144000"/>
  <p:defaultText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snapToGrid="0">
      <p:cViewPr varScale="1">
        <p:scale>
          <a:sx n="84" d="100"/>
          <a:sy n="84" d="100"/>
        </p:scale>
        <p:origin x="629" y="77"/>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presProps" Target="presProps.xml"/><Relationship Id="rId3" Type="http://schemas.openxmlformats.org/officeDocument/2006/relationships/slide" Target="slides/slide2.xml"/><Relationship Id="rId7" Type="http://schemas.openxmlformats.org/officeDocument/2006/relationships/slide" Target="slides/slide6.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ableStyles" Target="tableStyles.xml"/><Relationship Id="rId5" Type="http://schemas.openxmlformats.org/officeDocument/2006/relationships/slide" Target="slides/slide4.xml"/><Relationship Id="rId10" Type="http://schemas.openxmlformats.org/officeDocument/2006/relationships/theme" Target="theme/theme1.xml"/><Relationship Id="rId4" Type="http://schemas.openxmlformats.org/officeDocument/2006/relationships/slide" Target="slides/slide3.xml"/><Relationship Id="rId9" Type="http://schemas.openxmlformats.org/officeDocument/2006/relationships/viewProps" Target="view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smtClean="0"/>
              <a:t>Click to edit Master title style</a:t>
            </a:r>
            <a:endParaRPr lang="tr-TR"/>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smtClean="0"/>
              <a:t>Click to edit Master subtitle style</a:t>
            </a:r>
            <a:endParaRPr lang="tr-TR"/>
          </a:p>
        </p:txBody>
      </p:sp>
      <p:sp>
        <p:nvSpPr>
          <p:cNvPr id="4" name="Date Placeholder 3"/>
          <p:cNvSpPr>
            <a:spLocks noGrp="1"/>
          </p:cNvSpPr>
          <p:nvPr>
            <p:ph type="dt" sz="half" idx="10"/>
          </p:nvPr>
        </p:nvSpPr>
        <p:spPr/>
        <p:txBody>
          <a:bodyPr/>
          <a:lstStyle/>
          <a:p>
            <a:fld id="{295820C9-728F-4E0F-A638-FE43F9C6CB98}"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424436527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Vertical Text Placeholder 2"/>
          <p:cNvSpPr>
            <a:spLocks noGrp="1"/>
          </p:cNvSpPr>
          <p:nvPr>
            <p:ph type="body" orient="vert" idx="1"/>
          </p:nvPr>
        </p:nvSpPr>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95820C9-728F-4E0F-A638-FE43F9C6CB98}"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371866484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smtClean="0"/>
              <a:t>Click to edit Master title style</a:t>
            </a:r>
            <a:endParaRPr lang="tr-TR"/>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95820C9-728F-4E0F-A638-FE43F9C6CB98}"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16504383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idx="1"/>
          </p:nvPr>
        </p:nvSpPr>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10"/>
          </p:nvPr>
        </p:nvSpPr>
        <p:spPr/>
        <p:txBody>
          <a:bodyPr/>
          <a:lstStyle/>
          <a:p>
            <a:fld id="{295820C9-728F-4E0F-A638-FE43F9C6CB98}"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1447265679"/>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smtClean="0"/>
              <a:t>Click to edit Master title style</a:t>
            </a:r>
            <a:endParaRPr lang="tr-TR"/>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smtClean="0"/>
              <a:t>Edit Master text styles</a:t>
            </a:r>
          </a:p>
        </p:txBody>
      </p:sp>
      <p:sp>
        <p:nvSpPr>
          <p:cNvPr id="4" name="Date Placeholder 3"/>
          <p:cNvSpPr>
            <a:spLocks noGrp="1"/>
          </p:cNvSpPr>
          <p:nvPr>
            <p:ph type="dt" sz="half" idx="10"/>
          </p:nvPr>
        </p:nvSpPr>
        <p:spPr/>
        <p:txBody>
          <a:bodyPr/>
          <a:lstStyle/>
          <a:p>
            <a:fld id="{295820C9-728F-4E0F-A638-FE43F9C6CB98}" type="datetimeFigureOut">
              <a:rPr lang="tr-TR" smtClean="0"/>
              <a:t>27.7.2021</a:t>
            </a:fld>
            <a:endParaRPr lang="tr-TR"/>
          </a:p>
        </p:txBody>
      </p:sp>
      <p:sp>
        <p:nvSpPr>
          <p:cNvPr id="5" name="Footer Placeholder 4"/>
          <p:cNvSpPr>
            <a:spLocks noGrp="1"/>
          </p:cNvSpPr>
          <p:nvPr>
            <p:ph type="ftr" sz="quarter" idx="11"/>
          </p:nvPr>
        </p:nvSpPr>
        <p:spPr/>
        <p:txBody>
          <a:bodyPr/>
          <a:lstStyle/>
          <a:p>
            <a:endParaRPr lang="tr-TR"/>
          </a:p>
        </p:txBody>
      </p:sp>
      <p:sp>
        <p:nvSpPr>
          <p:cNvPr id="6" name="Slide Number Placeholder 5"/>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3583742262"/>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Content Placeholder 2"/>
          <p:cNvSpPr>
            <a:spLocks noGrp="1"/>
          </p:cNvSpPr>
          <p:nvPr>
            <p:ph sz="half" idx="1"/>
          </p:nvPr>
        </p:nvSpPr>
        <p:spPr>
          <a:xfrm>
            <a:off x="838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Content Placeholder 3"/>
          <p:cNvSpPr>
            <a:spLocks noGrp="1"/>
          </p:cNvSpPr>
          <p:nvPr>
            <p:ph sz="half" idx="2"/>
          </p:nvPr>
        </p:nvSpPr>
        <p:spPr>
          <a:xfrm>
            <a:off x="6172200" y="1825625"/>
            <a:ext cx="5181600" cy="435133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Date Placeholder 4"/>
          <p:cNvSpPr>
            <a:spLocks noGrp="1"/>
          </p:cNvSpPr>
          <p:nvPr>
            <p:ph type="dt" sz="half" idx="10"/>
          </p:nvPr>
        </p:nvSpPr>
        <p:spPr/>
        <p:txBody>
          <a:bodyPr/>
          <a:lstStyle/>
          <a:p>
            <a:fld id="{295820C9-728F-4E0F-A638-FE43F9C6CB98}"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863301741"/>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smtClean="0"/>
              <a:t>Click to edit Master title style</a:t>
            </a:r>
            <a:endParaRPr lang="tr-TR"/>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7" name="Date Placeholder 6"/>
          <p:cNvSpPr>
            <a:spLocks noGrp="1"/>
          </p:cNvSpPr>
          <p:nvPr>
            <p:ph type="dt" sz="half" idx="10"/>
          </p:nvPr>
        </p:nvSpPr>
        <p:spPr/>
        <p:txBody>
          <a:bodyPr/>
          <a:lstStyle/>
          <a:p>
            <a:fld id="{295820C9-728F-4E0F-A638-FE43F9C6CB98}" type="datetimeFigureOut">
              <a:rPr lang="tr-TR" smtClean="0"/>
              <a:t>27.7.2021</a:t>
            </a:fld>
            <a:endParaRPr lang="tr-TR"/>
          </a:p>
        </p:txBody>
      </p:sp>
      <p:sp>
        <p:nvSpPr>
          <p:cNvPr id="8" name="Footer Placeholder 7"/>
          <p:cNvSpPr>
            <a:spLocks noGrp="1"/>
          </p:cNvSpPr>
          <p:nvPr>
            <p:ph type="ftr" sz="quarter" idx="11"/>
          </p:nvPr>
        </p:nvSpPr>
        <p:spPr/>
        <p:txBody>
          <a:bodyPr/>
          <a:lstStyle/>
          <a:p>
            <a:endParaRPr lang="tr-TR"/>
          </a:p>
        </p:txBody>
      </p:sp>
      <p:sp>
        <p:nvSpPr>
          <p:cNvPr id="9" name="Slide Number Placeholder 8"/>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90554104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tr-TR"/>
          </a:p>
        </p:txBody>
      </p:sp>
      <p:sp>
        <p:nvSpPr>
          <p:cNvPr id="3" name="Date Placeholder 2"/>
          <p:cNvSpPr>
            <a:spLocks noGrp="1"/>
          </p:cNvSpPr>
          <p:nvPr>
            <p:ph type="dt" sz="half" idx="10"/>
          </p:nvPr>
        </p:nvSpPr>
        <p:spPr/>
        <p:txBody>
          <a:bodyPr/>
          <a:lstStyle/>
          <a:p>
            <a:fld id="{295820C9-728F-4E0F-A638-FE43F9C6CB98}" type="datetimeFigureOut">
              <a:rPr lang="tr-TR" smtClean="0"/>
              <a:t>27.7.2021</a:t>
            </a:fld>
            <a:endParaRPr lang="tr-TR"/>
          </a:p>
        </p:txBody>
      </p:sp>
      <p:sp>
        <p:nvSpPr>
          <p:cNvPr id="4" name="Footer Placeholder 3"/>
          <p:cNvSpPr>
            <a:spLocks noGrp="1"/>
          </p:cNvSpPr>
          <p:nvPr>
            <p:ph type="ftr" sz="quarter" idx="11"/>
          </p:nvPr>
        </p:nvSpPr>
        <p:spPr/>
        <p:txBody>
          <a:bodyPr/>
          <a:lstStyle/>
          <a:p>
            <a:endParaRPr lang="tr-TR"/>
          </a:p>
        </p:txBody>
      </p:sp>
      <p:sp>
        <p:nvSpPr>
          <p:cNvPr id="5" name="Slide Number Placeholder 4"/>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932591995"/>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295820C9-728F-4E0F-A638-FE43F9C6CB98}" type="datetimeFigureOut">
              <a:rPr lang="tr-TR" smtClean="0"/>
              <a:t>27.7.2021</a:t>
            </a:fld>
            <a:endParaRPr lang="tr-TR"/>
          </a:p>
        </p:txBody>
      </p:sp>
      <p:sp>
        <p:nvSpPr>
          <p:cNvPr id="3" name="Footer Placeholder 2"/>
          <p:cNvSpPr>
            <a:spLocks noGrp="1"/>
          </p:cNvSpPr>
          <p:nvPr>
            <p:ph type="ftr" sz="quarter" idx="11"/>
          </p:nvPr>
        </p:nvSpPr>
        <p:spPr/>
        <p:txBody>
          <a:bodyPr/>
          <a:lstStyle/>
          <a:p>
            <a:endParaRPr lang="tr-TR"/>
          </a:p>
        </p:txBody>
      </p:sp>
      <p:sp>
        <p:nvSpPr>
          <p:cNvPr id="4" name="Slide Number Placeholder 3"/>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395987224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5820C9-728F-4E0F-A638-FE43F9C6CB98}"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24555873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smtClean="0"/>
              <a:t>Click to edit Master title style</a:t>
            </a:r>
            <a:endParaRPr lang="tr-TR"/>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tr-TR"/>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smtClean="0"/>
              <a:t>Edit Master text styles</a:t>
            </a:r>
          </a:p>
        </p:txBody>
      </p:sp>
      <p:sp>
        <p:nvSpPr>
          <p:cNvPr id="5" name="Date Placeholder 4"/>
          <p:cNvSpPr>
            <a:spLocks noGrp="1"/>
          </p:cNvSpPr>
          <p:nvPr>
            <p:ph type="dt" sz="half" idx="10"/>
          </p:nvPr>
        </p:nvSpPr>
        <p:spPr/>
        <p:txBody>
          <a:bodyPr/>
          <a:lstStyle/>
          <a:p>
            <a:fld id="{295820C9-728F-4E0F-A638-FE43F9C6CB98}" type="datetimeFigureOut">
              <a:rPr lang="tr-TR" smtClean="0"/>
              <a:t>27.7.2021</a:t>
            </a:fld>
            <a:endParaRPr lang="tr-TR"/>
          </a:p>
        </p:txBody>
      </p:sp>
      <p:sp>
        <p:nvSpPr>
          <p:cNvPr id="6" name="Footer Placeholder 5"/>
          <p:cNvSpPr>
            <a:spLocks noGrp="1"/>
          </p:cNvSpPr>
          <p:nvPr>
            <p:ph type="ftr" sz="quarter" idx="11"/>
          </p:nvPr>
        </p:nvSpPr>
        <p:spPr/>
        <p:txBody>
          <a:bodyPr/>
          <a:lstStyle/>
          <a:p>
            <a:endParaRPr lang="tr-TR"/>
          </a:p>
        </p:txBody>
      </p:sp>
      <p:sp>
        <p:nvSpPr>
          <p:cNvPr id="7" name="Slide Number Placeholder 6"/>
          <p:cNvSpPr>
            <a:spLocks noGrp="1"/>
          </p:cNvSpPr>
          <p:nvPr>
            <p:ph type="sldNum" sz="quarter" idx="12"/>
          </p:nvPr>
        </p:nvSpPr>
        <p:spPr/>
        <p:txBody>
          <a:bodyPr/>
          <a:lstStyle/>
          <a:p>
            <a:fld id="{B5C17205-4F24-4EE2-B033-5AD107759FEC}" type="slidenum">
              <a:rPr lang="tr-TR" smtClean="0"/>
              <a:t>‹#›</a:t>
            </a:fld>
            <a:endParaRPr lang="tr-TR"/>
          </a:p>
        </p:txBody>
      </p:sp>
    </p:spTree>
    <p:extLst>
      <p:ext uri="{BB962C8B-B14F-4D97-AF65-F5344CB8AC3E}">
        <p14:creationId xmlns:p14="http://schemas.microsoft.com/office/powerpoint/2010/main" val="108733503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smtClean="0"/>
              <a:t>Click to edit Master title style</a:t>
            </a:r>
            <a:endParaRPr lang="tr-TR"/>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smtClean="0"/>
              <a:t>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tr-TR"/>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295820C9-728F-4E0F-A638-FE43F9C6CB98}" type="datetimeFigureOut">
              <a:rPr lang="tr-TR" smtClean="0"/>
              <a:t>27.7.2021</a:t>
            </a:fld>
            <a:endParaRPr lang="tr-TR"/>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tr-TR"/>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B5C17205-4F24-4EE2-B033-5AD107759FEC}" type="slidenum">
              <a:rPr lang="tr-TR" smtClean="0"/>
              <a:t>‹#›</a:t>
            </a:fld>
            <a:endParaRPr lang="tr-TR"/>
          </a:p>
        </p:txBody>
      </p:sp>
    </p:spTree>
    <p:extLst>
      <p:ext uri="{BB962C8B-B14F-4D97-AF65-F5344CB8AC3E}">
        <p14:creationId xmlns:p14="http://schemas.microsoft.com/office/powerpoint/2010/main" val="2121833106"/>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tr-T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3999" y="1122362"/>
            <a:ext cx="9608457" cy="3333523"/>
          </a:xfrm>
        </p:spPr>
        <p:txBody>
          <a:bodyPr>
            <a:normAutofit/>
          </a:bodyPr>
          <a:lstStyle/>
          <a:p>
            <a:r>
              <a:rPr lang="tr-TR" b="1" dirty="0"/>
              <a:t>TYT207- TİYATRO TARİHİ VE KURAMLARI KLASİK-ROMANTİK</a:t>
            </a:r>
            <a:r>
              <a:rPr lang="tr-TR" dirty="0"/>
              <a:t/>
            </a:r>
            <a:br>
              <a:rPr lang="tr-TR" dirty="0"/>
            </a:br>
            <a:endParaRPr lang="tr-TR" dirty="0"/>
          </a:p>
        </p:txBody>
      </p:sp>
    </p:spTree>
    <p:extLst>
      <p:ext uri="{BB962C8B-B14F-4D97-AF65-F5344CB8AC3E}">
        <p14:creationId xmlns:p14="http://schemas.microsoft.com/office/powerpoint/2010/main" val="157830494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725714"/>
            <a:ext cx="10178143" cy="812800"/>
          </a:xfrm>
        </p:spPr>
        <p:txBody>
          <a:bodyPr>
            <a:normAutofit fontScale="90000"/>
          </a:bodyPr>
          <a:lstStyle/>
          <a:p>
            <a:r>
              <a:rPr lang="tr-TR" b="1" dirty="0"/>
              <a:t>KLASİK KÜLTÜR </a:t>
            </a:r>
            <a:r>
              <a:rPr lang="tr-TR" dirty="0"/>
              <a:t/>
            </a:r>
            <a:br>
              <a:rPr lang="tr-TR" dirty="0"/>
            </a:br>
            <a:endParaRPr lang="tr-TR" dirty="0"/>
          </a:p>
        </p:txBody>
      </p:sp>
      <p:sp>
        <p:nvSpPr>
          <p:cNvPr id="3" name="Content Placeholder 2"/>
          <p:cNvSpPr>
            <a:spLocks noGrp="1"/>
          </p:cNvSpPr>
          <p:nvPr>
            <p:ph idx="1"/>
          </p:nvPr>
        </p:nvSpPr>
        <p:spPr/>
        <p:txBody>
          <a:bodyPr/>
          <a:lstStyle/>
          <a:p>
            <a:pPr lvl="0"/>
            <a:r>
              <a:rPr lang="tr-TR" dirty="0"/>
              <a:t>16. ve 17.yüzyıl Avrupası: Bu yüzyıl feodalizmden kapitalizme geçişin başlaması olarak görülebilir. Bu ikisi arasında güçlü bir ilişki söz konusu. Bunun sonucunda iki yeni sosyal sınıfla karşılaşırız: burjuva ve proletarya. Feodalizmden kapitalizme geçiş aynı zamanda yeni bir devlet biçimi de demektir: Mutlak monarşi. Feodal unsurlara karşı krallık iktidarının güçlenişi. Güçlü iktidar ihtiyacı uluslar arasındaki mücadeleye de dayanıyor. Ancak Fransa, İngiltere ve Avrupa’nın diğer bölgelerinde merkezileşmiş ulusal devletler ortaya çıkarken, Almanya parçalı bir yapıya sahip: Kutsal Roma İmparatorluğu, Habsburgların otoritesi altında, feodal prenslikler altında. Bu dönemde Fransa mutlak monarşinin iyi bir örneği. </a:t>
            </a:r>
          </a:p>
          <a:p>
            <a:endParaRPr lang="tr-TR" dirty="0"/>
          </a:p>
        </p:txBody>
      </p:sp>
    </p:spTree>
    <p:extLst>
      <p:ext uri="{BB962C8B-B14F-4D97-AF65-F5344CB8AC3E}">
        <p14:creationId xmlns:p14="http://schemas.microsoft.com/office/powerpoint/2010/main" val="2272160351"/>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885371"/>
            <a:ext cx="10515600" cy="5291592"/>
          </a:xfrm>
        </p:spPr>
        <p:txBody>
          <a:bodyPr/>
          <a:lstStyle/>
          <a:p>
            <a:pPr lvl="0"/>
            <a:r>
              <a:rPr lang="tr-TR" sz="3200" dirty="0"/>
              <a:t>Bu dönemlerde İngiliz burjuva devrimi- püriten devrimi (1648) önemlidir. Bu gelişme İngiltere’yi diğer Avrupa ülkelerinden farklı hale </a:t>
            </a:r>
            <a:r>
              <a:rPr lang="tr-TR" sz="3200" dirty="0" smtClean="0"/>
              <a:t>getirir. Fransa’da </a:t>
            </a:r>
            <a:r>
              <a:rPr lang="tr-TR" sz="3200" dirty="0"/>
              <a:t>mutlak monarşinin doğuşu: 17.yüzyıl Fransız monarşisinin doruğa çıktığı yüzyıl. (Server Tanilli, Yüzyılların Gerçeği ve Mirası, İstanbul: Türkiye İş bankası yay</a:t>
            </a:r>
            <a:r>
              <a:rPr lang="tr-TR" sz="3200" dirty="0" smtClean="0"/>
              <a:t>.) </a:t>
            </a:r>
          </a:p>
          <a:p>
            <a:pPr marL="0" lvl="0" indent="0">
              <a:buNone/>
            </a:pPr>
            <a:endParaRPr lang="tr-TR" dirty="0"/>
          </a:p>
          <a:p>
            <a:endParaRPr lang="tr-TR" dirty="0"/>
          </a:p>
        </p:txBody>
      </p:sp>
    </p:spTree>
    <p:extLst>
      <p:ext uri="{BB962C8B-B14F-4D97-AF65-F5344CB8AC3E}">
        <p14:creationId xmlns:p14="http://schemas.microsoft.com/office/powerpoint/2010/main" val="393229223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idx="1"/>
          </p:nvPr>
        </p:nvSpPr>
        <p:spPr>
          <a:xfrm>
            <a:off x="838200" y="551543"/>
            <a:ext cx="10515600" cy="5625420"/>
          </a:xfrm>
        </p:spPr>
        <p:txBody>
          <a:bodyPr/>
          <a:lstStyle/>
          <a:p>
            <a:r>
              <a:rPr lang="tr-TR" sz="3200" dirty="0" smtClean="0"/>
              <a:t>Klasik kültür için evren düzen ve uyumken, bu akılla kavranabilir bir gerçekliktir. Sanat, evrenin düzeni bir yansıması, diğer yandan toplum ahlakına uyumla içiçe düşünülür. Dolayısıyla klasik düşünce açısından gerçek olan ve ahlaka uygunluk arasında bir paralellikten söz edilebilir. Çünkü ahlak değerleri evrenin düzenine uygundur. Sanat bu noktada ideal olana doğru yönelme durumundadır. Dolayısıyla klasisizmin sanat kuramını, bir çeşit evren algısı veya evren inşası biçiminde düşünebiliriz. </a:t>
            </a:r>
          </a:p>
          <a:p>
            <a:endParaRPr lang="tr-TR" dirty="0"/>
          </a:p>
        </p:txBody>
      </p:sp>
    </p:spTree>
    <p:extLst>
      <p:ext uri="{BB962C8B-B14F-4D97-AF65-F5344CB8AC3E}">
        <p14:creationId xmlns:p14="http://schemas.microsoft.com/office/powerpoint/2010/main" val="1637453395"/>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200" y="391887"/>
            <a:ext cx="10903858" cy="1973942"/>
          </a:xfrm>
        </p:spPr>
        <p:txBody>
          <a:bodyPr>
            <a:normAutofit/>
          </a:bodyPr>
          <a:lstStyle/>
          <a:p>
            <a:r>
              <a:rPr lang="tr-TR" sz="3200" dirty="0"/>
              <a:t>Klasisizmde önce resimde ortaya çıkan perspektif fikri felsefi bir zeminde sanatta kendine yer bulur. Ulus Baker, 17.yüzyıl felsefesinin temel bir meselesi olduğundan söz eder: sonsuzluk. </a:t>
            </a:r>
          </a:p>
          <a:p>
            <a:endParaRPr lang="tr-TR" dirty="0"/>
          </a:p>
        </p:txBody>
      </p:sp>
      <p:sp>
        <p:nvSpPr>
          <p:cNvPr id="6" name="Content Placeholder 5"/>
          <p:cNvSpPr>
            <a:spLocks noGrp="1"/>
          </p:cNvSpPr>
          <p:nvPr>
            <p:ph sz="half" idx="2"/>
          </p:nvPr>
        </p:nvSpPr>
        <p:spPr>
          <a:xfrm>
            <a:off x="838200" y="2569029"/>
            <a:ext cx="10903858" cy="3715657"/>
          </a:xfrm>
        </p:spPr>
        <p:txBody>
          <a:bodyPr>
            <a:normAutofit/>
          </a:bodyPr>
          <a:lstStyle/>
          <a:p>
            <a:r>
              <a:rPr lang="tr-TR" sz="2600" dirty="0" smtClean="0"/>
              <a:t>“</a:t>
            </a:r>
            <a:r>
              <a:rPr lang="tr-TR" dirty="0"/>
              <a:t>Bu sonsuzluğun ortasında insanı, bütün evrenin merkezi olarak gören ya da görmemizi sağlayan bir bakış açısı nasıl bulunur, nerededir bu bakış açısı diye sorduydu Descartes. Yani ne kadar gerilemeliyim ki şu odak noktasına, yeryüzünün odak noktasına insanı yerleştirebileyim? Yani ben düşünen bir varlık olarak, düşünen bir “şey” olarak, bir kaldıracın devrilme noktasına bu mefhumu, insanı yerleştirebileyim</a:t>
            </a:r>
            <a:r>
              <a:rPr lang="tr-TR" dirty="0" smtClean="0"/>
              <a:t>…</a:t>
            </a:r>
            <a:endParaRPr lang="tr-TR" dirty="0"/>
          </a:p>
        </p:txBody>
      </p:sp>
    </p:spTree>
    <p:extLst>
      <p:ext uri="{BB962C8B-B14F-4D97-AF65-F5344CB8AC3E}">
        <p14:creationId xmlns:p14="http://schemas.microsoft.com/office/powerpoint/2010/main" val="416119846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p:cNvSpPr>
            <a:spLocks noGrp="1"/>
          </p:cNvSpPr>
          <p:nvPr>
            <p:ph sz="half" idx="1"/>
          </p:nvPr>
        </p:nvSpPr>
        <p:spPr>
          <a:xfrm>
            <a:off x="838199" y="522514"/>
            <a:ext cx="10395857" cy="5654449"/>
          </a:xfrm>
        </p:spPr>
        <p:txBody>
          <a:bodyPr/>
          <a:lstStyle/>
          <a:p>
            <a:pPr marL="0" indent="0">
              <a:buNone/>
            </a:pPr>
            <a:r>
              <a:rPr lang="tr-TR" dirty="0"/>
              <a:t>Bir dayanak noktası, Descartes için, düşünen ben. Bütün sonsuzluk artık inanın avuçlarında olacak, düşündüğü ölçüde insanın avuçları içinde olacak, başka bir ölçüde değil…İnsan, düşündüğü ölçüde sonsuzlukta bir yer bulabilir, başka bir şey yaptığı ölçüde değil. İnsan bunun yanında başka şeyler de yapmaktadır; hissetmektedir, duymaktadır. Ama o ölçüde, hissettiği, duyduğu, coşkulandığı ya da kendisine bir etik oluşturduğu, ya da eylemde bulunduğu ölçüde değil, düşündüğü ölçüde, evrenin merkezi olabilir Descartes açısından”. (Ulus Baker, Sanat ve Arzu, İstanbul: İletişim Yay., 2014, s.38) </a:t>
            </a:r>
          </a:p>
          <a:p>
            <a:pPr marL="0" indent="0">
              <a:buNone/>
            </a:pPr>
            <a:endParaRPr lang="tr-TR" dirty="0"/>
          </a:p>
        </p:txBody>
      </p:sp>
    </p:spTree>
    <p:extLst>
      <p:ext uri="{BB962C8B-B14F-4D97-AF65-F5344CB8AC3E}">
        <p14:creationId xmlns:p14="http://schemas.microsoft.com/office/powerpoint/2010/main" val="189166808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12</TotalTime>
  <Words>442</Words>
  <Application>Microsoft Office PowerPoint</Application>
  <PresentationFormat>Geniş ekran</PresentationFormat>
  <Paragraphs>8</Paragraphs>
  <Slides>6</Slides>
  <Notes>0</Notes>
  <HiddenSlides>0</HiddenSlides>
  <MMClips>0</MMClips>
  <ScaleCrop>false</ScaleCrop>
  <HeadingPairs>
    <vt:vector size="6" baseType="variant">
      <vt:variant>
        <vt:lpstr>Kullanılan Yazı Tipleri</vt:lpstr>
      </vt:variant>
      <vt:variant>
        <vt:i4>3</vt:i4>
      </vt:variant>
      <vt:variant>
        <vt:lpstr>Tema</vt:lpstr>
      </vt:variant>
      <vt:variant>
        <vt:i4>1</vt:i4>
      </vt:variant>
      <vt:variant>
        <vt:lpstr>Slayt Başlıkları</vt:lpstr>
      </vt:variant>
      <vt:variant>
        <vt:i4>6</vt:i4>
      </vt:variant>
    </vt:vector>
  </HeadingPairs>
  <TitlesOfParts>
    <vt:vector size="10" baseType="lpstr">
      <vt:lpstr>Arial</vt:lpstr>
      <vt:lpstr>Calibri</vt:lpstr>
      <vt:lpstr>Calibri Light</vt:lpstr>
      <vt:lpstr>Office Theme</vt:lpstr>
      <vt:lpstr>TYT207- TİYATRO TARİHİ VE KURAMLARI KLASİK-ROMANTİK </vt:lpstr>
      <vt:lpstr>KLASİK KÜLTÜR  </vt:lpstr>
      <vt:lpstr>PowerPoint Sunusu</vt:lpstr>
      <vt:lpstr>PowerPoint Sunusu</vt:lpstr>
      <vt:lpstr>PowerPoint Sunusu</vt:lpstr>
      <vt:lpstr>PowerPoint Sunusu</vt:lpstr>
    </vt:vector>
  </TitlesOfParts>
  <Company/>
  <LinksUpToDate>false</LinksUpToDate>
  <SharedDoc>false</SharedDoc>
  <HyperlinksChanged>false</HyperlinksChanged>
  <AppVersion>15.0000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TYT207- TİYATRO TARİHİ VE KURAMLARI KLASİK-ROMANTİK</dc:title>
  <dc:creator>Burak Toksoy</dc:creator>
  <cp:lastModifiedBy>duygu toksoy</cp:lastModifiedBy>
  <cp:revision>3</cp:revision>
  <dcterms:created xsi:type="dcterms:W3CDTF">2021-07-25T14:34:16Z</dcterms:created>
  <dcterms:modified xsi:type="dcterms:W3CDTF">2021-07-27T06:07:13Z</dcterms:modified>
</cp:coreProperties>
</file>