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02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81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2711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6589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829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68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2180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90822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5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863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712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233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11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037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0730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4318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91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4F5D68-95B3-C848-BC82-61C9736F7B6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51A072-9678-9B4E-8101-9EDB0757CB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84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656010" y="634676"/>
            <a:ext cx="8689976" cy="1274249"/>
          </a:xfrm>
        </p:spPr>
        <p:txBody>
          <a:bodyPr/>
          <a:lstStyle/>
          <a:p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dezenfeksİyon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nedİR</a:t>
            </a: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?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938151" y="1995055"/>
            <a:ext cx="10129652" cy="4125329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Temizlik aşamasından sonra ortamdaki ürüne </a:t>
            </a:r>
            <a:r>
              <a:rPr lang="tr-TR" sz="3600" cap="none" dirty="0" err="1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kontaminasyon</a:t>
            </a:r>
            <a:r>
              <a:rPr lang="tr-TR" sz="3600" cap="none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kaynağı olabilecek mikroorganizmaların </a:t>
            </a:r>
            <a:r>
              <a:rPr lang="tr-TR" sz="3600" b="1" cap="none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tümünün öldürülmesi</a:t>
            </a:r>
            <a:r>
              <a:rPr lang="tr-TR" sz="3600" cap="none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 ya da zararlı etkenin hastalık yapmayacak </a:t>
            </a:r>
            <a:r>
              <a:rPr lang="tr-TR" sz="3600" b="1" cap="none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en düşük düzeye </a:t>
            </a:r>
            <a:r>
              <a:rPr lang="tr-TR" sz="3600" cap="none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indirilmesidir.</a:t>
            </a:r>
            <a:endParaRPr lang="tr-TR" sz="3600" cap="none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689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dezenfeksİyon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5" y="2090057"/>
            <a:ext cx="10363826" cy="4075161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Dezenfeksiyon, hastalık yapan ya da gıdalara ve diğer maddelere zarar vererek bozulmalarına neden olan mikroorganizmaların, kimyasal ve fiziksel yöntem ve maddeler kullanılarak yok edilmesi veya üremelerinin sınırlandırılması işlemidir.</a:t>
            </a:r>
            <a:endParaRPr lang="tr-TR" sz="36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60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dezenfeksİyon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2101932"/>
            <a:ext cx="10363826" cy="3689267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11100" cap="none" dirty="0" smtClean="0">
                <a:latin typeface="Times New Roman" charset="0"/>
                <a:ea typeface="Times New Roman" charset="0"/>
                <a:cs typeface="Times New Roman" charset="0"/>
              </a:rPr>
              <a:t>Dezenfeksiyon, cansız maddeler üzerinde bulunan patojen mikroorganizmaların yok edilmesi işlemidir. Bu işlem, bakteri sporlarına etkisizdir. Dezenfeksiyon için fiziksel veya kimyasal yöntemler kullanılır. </a:t>
            </a:r>
          </a:p>
          <a:p>
            <a:pPr algn="just">
              <a:lnSpc>
                <a:spcPct val="150000"/>
              </a:lnSpc>
            </a:pP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6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Times New Roman" charset="0"/>
                <a:ea typeface="Times New Roman" charset="0"/>
                <a:cs typeface="Times New Roman" charset="0"/>
              </a:rPr>
              <a:t>dezenfeksİyon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4400" y="1832702"/>
            <a:ext cx="10363826" cy="502529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Dezenfeksiyon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işleminin başarılı olup olmamasında çok sayıda faktör rol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oynar;maddenin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işlem öncesinde temizlenmesi,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mikrobiyel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kontaminasyonun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türü ve miktarı, sıcaklık,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pH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dezenfeksiyon için kullanılan kimyasalın konsantrasyonu ve işlemin süresi gibi.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77848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Times New Roman" charset="0"/>
                <a:ea typeface="Times New Roman" charset="0"/>
                <a:cs typeface="Times New Roman" charset="0"/>
              </a:rPr>
              <a:t>Sterİlİzasyon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Sterilizasyon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cansız maddeler üzerinde bulunan mikroorganizmaların, sporlar dahil tüm yaşam şekillerinin öldürülmesi işlemidir. Bu işlem, fiziksel veya kimyasal yollarla gerçekleştirilir.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71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760021"/>
            <a:ext cx="10363826" cy="547452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terilizasyon ve dezenfeksiyon arasındaki tek fark dezenfeksiyonun sporlar üzerinde etkisiz olması gibi gözükse de aslında olay biraz daha karmaşıktır. 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523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389414"/>
            <a:ext cx="10363826" cy="440178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>
                <a:latin typeface="Times New Roman" charset="0"/>
                <a:ea typeface="Times New Roman" charset="0"/>
                <a:cs typeface="Times New Roman" charset="0"/>
              </a:rPr>
              <a:t>Örneğin, dezenfeksiyon amacıyla kullanılan ve yüksek düzeyde dezenfeksiyon sağlayan bazı maddeler uzun süre uygulandıklarında sporları da öldürebilir.</a:t>
            </a:r>
          </a:p>
          <a:p>
            <a:pPr algn="just">
              <a:lnSpc>
                <a:spcPct val="150000"/>
              </a:lnSpc>
            </a:pP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1144220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23</TotalTime>
  <Words>185</Words>
  <Application>Microsoft Macintosh PowerPoint</Application>
  <PresentationFormat>Geniş Ekran</PresentationFormat>
  <Paragraphs>12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Tw Cen MT</vt:lpstr>
      <vt:lpstr>Damla</vt:lpstr>
      <vt:lpstr>dezenfeksİyon nedİR?</vt:lpstr>
      <vt:lpstr>dezenfeksİyon</vt:lpstr>
      <vt:lpstr>dezenfeksİyon</vt:lpstr>
      <vt:lpstr>dezenfeksİyon</vt:lpstr>
      <vt:lpstr>Sterİlİzasyon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dezenfeksİyon nedİR?</dc:title>
  <dc:creator>Microsoft Office Kullanıcısı</dc:creator>
  <cp:lastModifiedBy>Microsoft Office Kullanıcısı</cp:lastModifiedBy>
  <cp:revision>5</cp:revision>
  <dcterms:created xsi:type="dcterms:W3CDTF">2017-12-19T19:04:41Z</dcterms:created>
  <dcterms:modified xsi:type="dcterms:W3CDTF">2018-03-12T09:02:45Z</dcterms:modified>
</cp:coreProperties>
</file>