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42248-65E9-48D0-A72E-A55494059DB1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FD695-F97B-4228-91FE-B2F0D4BD4D7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</a:p>
          <a:p>
            <a:r>
              <a:rPr lang="tr-TR" dirty="0" smtClean="0"/>
              <a:t>Devlet bütçesi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Bütçenin Klasik Fonksiyonları</a:t>
            </a:r>
            <a:endParaRPr lang="tr-TR" dirty="0"/>
          </a:p>
          <a:p>
            <a:r>
              <a:rPr lang="tr-TR" dirty="0"/>
              <a:t>Bütçede, gelir-gider arasındaki eşitliği ifade eden mali denklik mali fonksiyon ile ifade edilir. </a:t>
            </a:r>
            <a:endParaRPr lang="tr-TR" dirty="0" smtClean="0"/>
          </a:p>
          <a:p>
            <a:r>
              <a:rPr lang="tr-TR" dirty="0" smtClean="0"/>
              <a:t>Kıt </a:t>
            </a:r>
            <a:r>
              <a:rPr lang="tr-TR" dirty="0"/>
              <a:t>kaynakların, sınırsız ihtiyaçlar arasında bütçe ile dağıtılması bütçenin iktisadi fonksiyonu ile ifade edilir.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Bütçenin Siyasi Fonksiyonu</a:t>
            </a:r>
            <a:endParaRPr lang="tr-TR" dirty="0"/>
          </a:p>
          <a:p>
            <a:r>
              <a:rPr lang="tr-TR" dirty="0" smtClean="0"/>
              <a:t>Bütçe</a:t>
            </a:r>
            <a:r>
              <a:rPr lang="tr-TR" dirty="0"/>
              <a:t>, siyasi süreçte hazırlanır. </a:t>
            </a:r>
            <a:endParaRPr lang="tr-TR" dirty="0" smtClean="0"/>
          </a:p>
          <a:p>
            <a:r>
              <a:rPr lang="tr-TR" dirty="0" smtClean="0"/>
              <a:t>Yani</a:t>
            </a:r>
            <a:r>
              <a:rPr lang="tr-TR" dirty="0"/>
              <a:t>, kamu kesiminde üretilecek bir kamusal mal ve hizmetin ne kadar üretileceğine ne zaman ve niçin üretileceğine siyasi süreçte karar verilir.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Bütçe hakkına ilişkin ilk yazılı belge: 19 Haziran 1215 tarihli Magna Carta Libertatum (Büyük Özgürlük Fermanı) adlı anlaşmadır.</a:t>
            </a:r>
          </a:p>
          <a:p>
            <a:r>
              <a:rPr lang="tr-TR" dirty="0"/>
              <a:t>Magna Carta Libertatum İngiltere’de imzalanmıştır. Bu anlaşma ile; Kral’ın vergi toplama yetkisi parlamentonun rızasına bağlanmıştır.</a:t>
            </a:r>
          </a:p>
          <a:p>
            <a:r>
              <a:rPr lang="tr-TR" dirty="0"/>
              <a:t>Bütçe ilk kez İngiltere’de doğmuştur ve 17. yy’da İngiltere’de uygulanmıştır. 1688 ihtilalinden sonra Bill of Rights (Haklar Kanunu) yayınlanmıştır.</a:t>
            </a:r>
          </a:p>
          <a:p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Haklar Kanunu ile, vergi toplama işi Kralın yetkisinden tamamen alınmıştır.. Türk mali tarihinde 1808 yılında ll. Mahmut döneminde hazırlanan Sened-i İttifak, Manga Carta’ya benzetilmektedir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Osmanlı’da Bütçeye ilişkin bir sistemi belge “Bütçe Nizamnamesi”dir. Yani “Osmanlı Nizamnamesi”dir.</a:t>
            </a:r>
          </a:p>
          <a:p>
            <a:r>
              <a:rPr lang="tr-TR" dirty="0"/>
              <a:t>Osmanlıda ilk bütçe çalışması ise; Tarhuncu Ahmet Paşaya aittir. Denk bütçeye ilişkin çalışma yapmıştır.</a:t>
            </a:r>
          </a:p>
          <a:p>
            <a:r>
              <a:rPr lang="tr-TR" dirty="0"/>
              <a:t>Cumhuriyet döneminde bütçe daha sistemli bir hal almıştır.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Bütçe bir kanundur. Hemde özel bir kanundur. Çünkü; Türkiye’de Cumhurbaşkanının 1924 Anayasasından beri bütçe kanununu veto etme yetkisi yoktur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Bütçe kanununa, bütçe ile ilgili hükümler dışında hiçbir hüküm konulamaz. </a:t>
            </a:r>
            <a:endParaRPr lang="tr-TR" dirty="0" smtClean="0"/>
          </a:p>
          <a:p>
            <a:r>
              <a:rPr lang="tr-TR" dirty="0" smtClean="0"/>
              <a:t>Bakanlar </a:t>
            </a:r>
            <a:r>
              <a:rPr lang="tr-TR" dirty="0"/>
              <a:t>kuruluna kanun hükmünde kararname ile bütçede değişiklik yapma yetkisi verilemez.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Bütçe bir hükümet programı olsa da bir kanundur ve yasama tasarrufudur.</a:t>
            </a:r>
          </a:p>
          <a:p>
            <a:r>
              <a:rPr lang="tr-TR" dirty="0"/>
              <a:t>Bütçenin kanun olmasının temel dayanağı anayasadır.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Anayasaya göre; Merkezi Yönetim bütçesiyle verilen ödenek, harcamaların sınırını gösterir. Harcanabilecek miktarın sınırı Bakanlar Kurulu kararıyla aşılamaz. Bütçedeki gelir tahminleri alt ve üst sınır niteliği taşıyamaz.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Her yıl tekrar eden sınırlı süreli bir kanundur. Yani; bir mali yıl için hazırlanır ve uygulanır. (1 Ocak-31 Aralık)</a:t>
            </a:r>
          </a:p>
          <a:p>
            <a:r>
              <a:rPr lang="tr-TR" dirty="0"/>
              <a:t>Türkiye’de bütçe 3 yıllık hazırlanır, 1 malı yıl için uygulanır.</a:t>
            </a:r>
          </a:p>
          <a:p>
            <a:r>
              <a:rPr lang="tr-TR" dirty="0"/>
              <a:t>Bütçe tahminidir. Yani; devletin’geleceğe ait gelir ve gider tahminlerini gösterir.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bütçesi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Bütçe de denklik esastır. Yani; bütçede gelir ve gider tahminleri birbirine denk olmalıdır.</a:t>
            </a:r>
          </a:p>
          <a:p>
            <a:r>
              <a:rPr lang="tr-TR" dirty="0" smtClean="0"/>
              <a:t>Bütçe; Merkezi Yönetim kapsamındaki tüm birimleri ilgilendirir.</a:t>
            </a:r>
          </a:p>
          <a:p>
            <a:r>
              <a:rPr lang="tr-TR" dirty="0" smtClean="0"/>
              <a:t>Anayasaya göre; devletin dışındaki kamu tüzel kişilerinin harcamaları yıllık düzenlemeleri ifade edilir.</a:t>
            </a:r>
          </a:p>
          <a:p>
            <a:r>
              <a:rPr lang="tr-TR" dirty="0" smtClean="0"/>
              <a:t>Bütçe; ekonomik, mali, siyasi, hukuki sonuçlar doğurur.</a:t>
            </a:r>
          </a:p>
          <a:p>
            <a:r>
              <a:rPr lang="tr-TR" dirty="0" smtClean="0"/>
              <a:t>Bütçede önce giderler sonra gelirler belirlenir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429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Devlet bütçesi</vt:lpstr>
      <vt:lpstr>Devlet bütçesi</vt:lpstr>
      <vt:lpstr>Devlet bütçesi</vt:lpstr>
      <vt:lpstr>Devlet bütçesi</vt:lpstr>
      <vt:lpstr>Devlet bütçesi</vt:lpstr>
      <vt:lpstr>Devlet bütçesi</vt:lpstr>
      <vt:lpstr>Devlet bütçesi</vt:lpstr>
      <vt:lpstr>Devlet bütçesi</vt:lpstr>
      <vt:lpstr>Devlet bütçesi</vt:lpstr>
      <vt:lpstr>Devlet bütçesi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Tuğba&amp;Cihan</dc:creator>
  <cp:lastModifiedBy>Tuğba&amp;Cihan</cp:lastModifiedBy>
  <cp:revision>1</cp:revision>
  <dcterms:created xsi:type="dcterms:W3CDTF">2020-05-06T13:53:21Z</dcterms:created>
  <dcterms:modified xsi:type="dcterms:W3CDTF">2020-05-06T13:58:50Z</dcterms:modified>
</cp:coreProperties>
</file>