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6" r:id="rId2"/>
    <p:sldId id="329" r:id="rId3"/>
    <p:sldId id="277" r:id="rId4"/>
    <p:sldId id="279" r:id="rId5"/>
    <p:sldId id="337" r:id="rId6"/>
    <p:sldId id="336" r:id="rId7"/>
    <p:sldId id="335" r:id="rId8"/>
    <p:sldId id="257" r:id="rId9"/>
    <p:sldId id="278" r:id="rId10"/>
    <p:sldId id="322" r:id="rId11"/>
    <p:sldId id="326" r:id="rId12"/>
    <p:sldId id="258" r:id="rId13"/>
    <p:sldId id="305" r:id="rId14"/>
    <p:sldId id="328" r:id="rId15"/>
    <p:sldId id="260" r:id="rId16"/>
    <p:sldId id="261" r:id="rId17"/>
    <p:sldId id="334" r:id="rId18"/>
    <p:sldId id="267" r:id="rId19"/>
    <p:sldId id="262" r:id="rId20"/>
    <p:sldId id="327" r:id="rId21"/>
    <p:sldId id="266" r:id="rId22"/>
    <p:sldId id="311" r:id="rId23"/>
    <p:sldId id="314" r:id="rId24"/>
    <p:sldId id="263" r:id="rId25"/>
    <p:sldId id="301" r:id="rId26"/>
    <p:sldId id="315" r:id="rId27"/>
    <p:sldId id="316" r:id="rId28"/>
    <p:sldId id="309" r:id="rId29"/>
    <p:sldId id="312" r:id="rId30"/>
    <p:sldId id="317" r:id="rId31"/>
    <p:sldId id="287" r:id="rId32"/>
    <p:sldId id="307" r:id="rId33"/>
    <p:sldId id="330" r:id="rId34"/>
    <p:sldId id="331" r:id="rId35"/>
    <p:sldId id="338" r:id="rId36"/>
    <p:sldId id="332" r:id="rId37"/>
    <p:sldId id="333" r:id="rId38"/>
    <p:sldId id="268" r:id="rId39"/>
    <p:sldId id="272" r:id="rId40"/>
    <p:sldId id="274" r:id="rId41"/>
    <p:sldId id="303" r:id="rId42"/>
    <p:sldId id="340" r:id="rId4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D4F4E5-85E2-4221-B831-1BB3330586DD}" v="3" dt="2020-03-24T07:49:51.0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70"/>
    <p:restoredTop sz="93417"/>
  </p:normalViewPr>
  <p:slideViewPr>
    <p:cSldViewPr snapToGrid="0" snapToObjects="1">
      <p:cViewPr varScale="1">
        <p:scale>
          <a:sx n="102" d="100"/>
          <a:sy n="102" d="100"/>
        </p:scale>
        <p:origin x="1784" y="192"/>
      </p:cViewPr>
      <p:guideLst/>
    </p:cSldViewPr>
  </p:slideViewPr>
  <p:outlineViewPr>
    <p:cViewPr>
      <p:scale>
        <a:sx n="33" d="100"/>
        <a:sy n="33" d="100"/>
      </p:scale>
      <p:origin x="0" y="-1208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4" d="100"/>
          <a:sy n="74" d="100"/>
        </p:scale>
        <p:origin x="352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fatih cakmakli" userId="1bcd36e2-dc36-4bf2-9982-8d4e1f548921" providerId="ADAL" clId="{CFD4F4E5-85E2-4221-B831-1BB3330586DD}"/>
    <pc:docChg chg="undo custSel mod addSld delSld modSld sldOrd">
      <pc:chgData name="hasan fatih cakmakli" userId="1bcd36e2-dc36-4bf2-9982-8d4e1f548921" providerId="ADAL" clId="{CFD4F4E5-85E2-4221-B831-1BB3330586DD}" dt="2020-03-30T11:39:40.266" v="5851" actId="2696"/>
      <pc:docMkLst>
        <pc:docMk/>
      </pc:docMkLst>
      <pc:sldChg chg="addSp modSp mod setBg">
        <pc:chgData name="hasan fatih cakmakli" userId="1bcd36e2-dc36-4bf2-9982-8d4e1f548921" providerId="ADAL" clId="{CFD4F4E5-85E2-4221-B831-1BB3330586DD}" dt="2020-03-30T09:06:36.717" v="4089" actId="404"/>
        <pc:sldMkLst>
          <pc:docMk/>
          <pc:sldMk cId="3102584796" sldId="256"/>
        </pc:sldMkLst>
        <pc:spChg chg="mod">
          <ac:chgData name="hasan fatih cakmakli" userId="1bcd36e2-dc36-4bf2-9982-8d4e1f548921" providerId="ADAL" clId="{CFD4F4E5-85E2-4221-B831-1BB3330586DD}" dt="2020-03-30T09:06:36.717" v="4089" actId="404"/>
          <ac:spMkLst>
            <pc:docMk/>
            <pc:sldMk cId="3102584796" sldId="256"/>
            <ac:spMk id="2" creationId="{2066D05D-07E9-AE4E-90ED-98F817CC2636}"/>
          </ac:spMkLst>
        </pc:spChg>
        <pc:spChg chg="mod">
          <ac:chgData name="hasan fatih cakmakli" userId="1bcd36e2-dc36-4bf2-9982-8d4e1f548921" providerId="ADAL" clId="{CFD4F4E5-85E2-4221-B831-1BB3330586DD}" dt="2020-03-30T09:06:09.422" v="4068" actId="1037"/>
          <ac:spMkLst>
            <pc:docMk/>
            <pc:sldMk cId="3102584796" sldId="256"/>
            <ac:spMk id="3" creationId="{B6E7CF63-AAB5-1C41-B739-2E7DB016EF1B}"/>
          </ac:spMkLst>
        </pc:spChg>
        <pc:spChg chg="add">
          <ac:chgData name="hasan fatih cakmakli" userId="1bcd36e2-dc36-4bf2-9982-8d4e1f548921" providerId="ADAL" clId="{CFD4F4E5-85E2-4221-B831-1BB3330586DD}" dt="2020-03-25T05:54:26.537" v="2555" actId="26606"/>
          <ac:spMkLst>
            <pc:docMk/>
            <pc:sldMk cId="3102584796" sldId="256"/>
            <ac:spMk id="8" creationId="{559AE206-7EBA-4D33-8BC9-9D8158553F0E}"/>
          </ac:spMkLst>
        </pc:spChg>
        <pc:spChg chg="add">
          <ac:chgData name="hasan fatih cakmakli" userId="1bcd36e2-dc36-4bf2-9982-8d4e1f548921" providerId="ADAL" clId="{CFD4F4E5-85E2-4221-B831-1BB3330586DD}" dt="2020-03-25T05:54:26.537" v="2555" actId="26606"/>
          <ac:spMkLst>
            <pc:docMk/>
            <pc:sldMk cId="3102584796" sldId="256"/>
            <ac:spMk id="10" creationId="{6437D937-A7F1-4011-92B4-328E5BE1B166}"/>
          </ac:spMkLst>
        </pc:spChg>
        <pc:spChg chg="add">
          <ac:chgData name="hasan fatih cakmakli" userId="1bcd36e2-dc36-4bf2-9982-8d4e1f548921" providerId="ADAL" clId="{CFD4F4E5-85E2-4221-B831-1BB3330586DD}" dt="2020-03-25T05:54:26.537" v="2555" actId="26606"/>
          <ac:spMkLst>
            <pc:docMk/>
            <pc:sldMk cId="3102584796" sldId="256"/>
            <ac:spMk id="12" creationId="{B672F332-AF08-46C6-94F0-77684310D7B7}"/>
          </ac:spMkLst>
        </pc:spChg>
        <pc:spChg chg="add">
          <ac:chgData name="hasan fatih cakmakli" userId="1bcd36e2-dc36-4bf2-9982-8d4e1f548921" providerId="ADAL" clId="{CFD4F4E5-85E2-4221-B831-1BB3330586DD}" dt="2020-03-25T05:54:26.537" v="2555" actId="26606"/>
          <ac:spMkLst>
            <pc:docMk/>
            <pc:sldMk cId="3102584796" sldId="256"/>
            <ac:spMk id="14" creationId="{34244EF8-D73A-40E1-BE73-D46E6B4B04ED}"/>
          </ac:spMkLst>
        </pc:spChg>
        <pc:spChg chg="add">
          <ac:chgData name="hasan fatih cakmakli" userId="1bcd36e2-dc36-4bf2-9982-8d4e1f548921" providerId="ADAL" clId="{CFD4F4E5-85E2-4221-B831-1BB3330586DD}" dt="2020-03-25T05:54:26.537" v="2555" actId="26606"/>
          <ac:spMkLst>
            <pc:docMk/>
            <pc:sldMk cId="3102584796" sldId="256"/>
            <ac:spMk id="16" creationId="{AB84D7E8-4ECB-42D7-ADBF-01689B0F24AE}"/>
          </ac:spMkLst>
        </pc:spChg>
        <pc:cxnChg chg="add">
          <ac:chgData name="hasan fatih cakmakli" userId="1bcd36e2-dc36-4bf2-9982-8d4e1f548921" providerId="ADAL" clId="{CFD4F4E5-85E2-4221-B831-1BB3330586DD}" dt="2020-03-25T05:54:26.537" v="2555" actId="26606"/>
          <ac:cxnSpMkLst>
            <pc:docMk/>
            <pc:sldMk cId="3102584796" sldId="256"/>
            <ac:cxnSpMk id="18" creationId="{9E8E38ED-369A-44C2-B635-0BED0E48A6E8}"/>
          </ac:cxnSpMkLst>
        </pc:cxnChg>
      </pc:sldChg>
      <pc:sldChg chg="addSp modSp mod setBg">
        <pc:chgData name="hasan fatih cakmakli" userId="1bcd36e2-dc36-4bf2-9982-8d4e1f548921" providerId="ADAL" clId="{CFD4F4E5-85E2-4221-B831-1BB3330586DD}" dt="2020-03-30T10:56:07.502" v="5371" actId="20577"/>
        <pc:sldMkLst>
          <pc:docMk/>
          <pc:sldMk cId="3624754543" sldId="257"/>
        </pc:sldMkLst>
        <pc:spChg chg="mod">
          <ac:chgData name="hasan fatih cakmakli" userId="1bcd36e2-dc36-4bf2-9982-8d4e1f548921" providerId="ADAL" clId="{CFD4F4E5-85E2-4221-B831-1BB3330586DD}" dt="2020-03-30T09:27:28.996" v="4275" actId="403"/>
          <ac:spMkLst>
            <pc:docMk/>
            <pc:sldMk cId="3624754543" sldId="257"/>
            <ac:spMk id="2" creationId="{37347505-7FD9-B441-A0E8-DECB1C731367}"/>
          </ac:spMkLst>
        </pc:spChg>
        <pc:spChg chg="mod">
          <ac:chgData name="hasan fatih cakmakli" userId="1bcd36e2-dc36-4bf2-9982-8d4e1f548921" providerId="ADAL" clId="{CFD4F4E5-85E2-4221-B831-1BB3330586DD}" dt="2020-03-30T10:56:07.502" v="5371" actId="20577"/>
          <ac:spMkLst>
            <pc:docMk/>
            <pc:sldMk cId="3624754543" sldId="257"/>
            <ac:spMk id="3" creationId="{74EF13A5-674E-5B42-B83B-5C77F5BCD540}"/>
          </ac:spMkLst>
        </pc:spChg>
        <pc:spChg chg="add">
          <ac:chgData name="hasan fatih cakmakli" userId="1bcd36e2-dc36-4bf2-9982-8d4e1f548921" providerId="ADAL" clId="{CFD4F4E5-85E2-4221-B831-1BB3330586DD}" dt="2020-03-25T07:35:00.919" v="3239" actId="26606"/>
          <ac:spMkLst>
            <pc:docMk/>
            <pc:sldMk cId="3624754543" sldId="257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35:00.919" v="3239" actId="26606"/>
          <ac:spMkLst>
            <pc:docMk/>
            <pc:sldMk cId="3624754543" sldId="257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35:00.919" v="3239" actId="26606"/>
          <ac:spMkLst>
            <pc:docMk/>
            <pc:sldMk cId="3624754543" sldId="257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35:00.919" v="3239" actId="26606"/>
          <ac:spMkLst>
            <pc:docMk/>
            <pc:sldMk cId="3624754543" sldId="257"/>
            <ac:spMk id="14" creationId="{25D3C032-881F-4579-A4BF-0FA966E9F350}"/>
          </ac:spMkLst>
        </pc:spChg>
      </pc:sldChg>
      <pc:sldChg chg="addSp modSp mod setBg">
        <pc:chgData name="hasan fatih cakmakli" userId="1bcd36e2-dc36-4bf2-9982-8d4e1f548921" providerId="ADAL" clId="{CFD4F4E5-85E2-4221-B831-1BB3330586DD}" dt="2020-03-30T09:35:09.716" v="4404" actId="20577"/>
        <pc:sldMkLst>
          <pc:docMk/>
          <pc:sldMk cId="706605455" sldId="258"/>
        </pc:sldMkLst>
        <pc:spChg chg="mod">
          <ac:chgData name="hasan fatih cakmakli" userId="1bcd36e2-dc36-4bf2-9982-8d4e1f548921" providerId="ADAL" clId="{CFD4F4E5-85E2-4221-B831-1BB3330586DD}" dt="2020-03-30T09:34:33.594" v="4396" actId="14100"/>
          <ac:spMkLst>
            <pc:docMk/>
            <pc:sldMk cId="706605455" sldId="258"/>
            <ac:spMk id="2" creationId="{CB36B379-051C-F746-A38E-528FEBE66013}"/>
          </ac:spMkLst>
        </pc:spChg>
        <pc:spChg chg="mod">
          <ac:chgData name="hasan fatih cakmakli" userId="1bcd36e2-dc36-4bf2-9982-8d4e1f548921" providerId="ADAL" clId="{CFD4F4E5-85E2-4221-B831-1BB3330586DD}" dt="2020-03-30T09:35:09.716" v="4404" actId="20577"/>
          <ac:spMkLst>
            <pc:docMk/>
            <pc:sldMk cId="706605455" sldId="258"/>
            <ac:spMk id="3" creationId="{E694EAF1-C7EE-114B-8934-1BE31BCA308D}"/>
          </ac:spMkLst>
        </pc:spChg>
        <pc:spChg chg="add">
          <ac:chgData name="hasan fatih cakmakli" userId="1bcd36e2-dc36-4bf2-9982-8d4e1f548921" providerId="ADAL" clId="{CFD4F4E5-85E2-4221-B831-1BB3330586DD}" dt="2020-03-25T07:31:45.422" v="3199" actId="26606"/>
          <ac:spMkLst>
            <pc:docMk/>
            <pc:sldMk cId="706605455" sldId="258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31:45.422" v="3199" actId="26606"/>
          <ac:spMkLst>
            <pc:docMk/>
            <pc:sldMk cId="706605455" sldId="258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31:45.422" v="3199" actId="26606"/>
          <ac:spMkLst>
            <pc:docMk/>
            <pc:sldMk cId="706605455" sldId="258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31:45.422" v="3199" actId="26606"/>
          <ac:spMkLst>
            <pc:docMk/>
            <pc:sldMk cId="706605455" sldId="258"/>
            <ac:spMk id="14" creationId="{25D3C032-881F-4579-A4BF-0FA966E9F350}"/>
          </ac:spMkLst>
        </pc:spChg>
      </pc:sldChg>
      <pc:sldChg chg="addSp modSp mod setBg">
        <pc:chgData name="hasan fatih cakmakli" userId="1bcd36e2-dc36-4bf2-9982-8d4e1f548921" providerId="ADAL" clId="{CFD4F4E5-85E2-4221-B831-1BB3330586DD}" dt="2020-03-30T11:16:12.335" v="5384" actId="114"/>
        <pc:sldMkLst>
          <pc:docMk/>
          <pc:sldMk cId="3918086572" sldId="260"/>
        </pc:sldMkLst>
        <pc:spChg chg="mod">
          <ac:chgData name="hasan fatih cakmakli" userId="1bcd36e2-dc36-4bf2-9982-8d4e1f548921" providerId="ADAL" clId="{CFD4F4E5-85E2-4221-B831-1BB3330586DD}" dt="2020-03-25T07:01:20.929" v="2766" actId="20577"/>
          <ac:spMkLst>
            <pc:docMk/>
            <pc:sldMk cId="3918086572" sldId="260"/>
            <ac:spMk id="2" creationId="{83E0AE45-A51E-FE47-99F0-7E4F44ADA5F5}"/>
          </ac:spMkLst>
        </pc:spChg>
        <pc:spChg chg="mod">
          <ac:chgData name="hasan fatih cakmakli" userId="1bcd36e2-dc36-4bf2-9982-8d4e1f548921" providerId="ADAL" clId="{CFD4F4E5-85E2-4221-B831-1BB3330586DD}" dt="2020-03-30T11:16:12.335" v="5384" actId="114"/>
          <ac:spMkLst>
            <pc:docMk/>
            <pc:sldMk cId="3918086572" sldId="260"/>
            <ac:spMk id="3" creationId="{B97CA659-9290-0549-B030-A4A50CE01C87}"/>
          </ac:spMkLst>
        </pc:spChg>
        <pc:spChg chg="add">
          <ac:chgData name="hasan fatih cakmakli" userId="1bcd36e2-dc36-4bf2-9982-8d4e1f548921" providerId="ADAL" clId="{CFD4F4E5-85E2-4221-B831-1BB3330586DD}" dt="2020-03-25T07:00:07.375" v="2759" actId="26606"/>
          <ac:spMkLst>
            <pc:docMk/>
            <pc:sldMk cId="3918086572" sldId="260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00:07.375" v="2759" actId="26606"/>
          <ac:spMkLst>
            <pc:docMk/>
            <pc:sldMk cId="3918086572" sldId="260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00:07.375" v="2759" actId="26606"/>
          <ac:spMkLst>
            <pc:docMk/>
            <pc:sldMk cId="3918086572" sldId="260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00:07.375" v="2759" actId="26606"/>
          <ac:spMkLst>
            <pc:docMk/>
            <pc:sldMk cId="3918086572" sldId="260"/>
            <ac:spMk id="14" creationId="{25D3C032-881F-4579-A4BF-0FA966E9F350}"/>
          </ac:spMkLst>
        </pc:spChg>
      </pc:sldChg>
      <pc:sldChg chg="addSp delSp modSp mod setBg">
        <pc:chgData name="hasan fatih cakmakli" userId="1bcd36e2-dc36-4bf2-9982-8d4e1f548921" providerId="ADAL" clId="{CFD4F4E5-85E2-4221-B831-1BB3330586DD}" dt="2020-03-30T11:18:15.267" v="5614" actId="1036"/>
        <pc:sldMkLst>
          <pc:docMk/>
          <pc:sldMk cId="1534406360" sldId="261"/>
        </pc:sldMkLst>
        <pc:spChg chg="mod">
          <ac:chgData name="hasan fatih cakmakli" userId="1bcd36e2-dc36-4bf2-9982-8d4e1f548921" providerId="ADAL" clId="{CFD4F4E5-85E2-4221-B831-1BB3330586DD}" dt="2020-03-25T07:31:32.955" v="3198" actId="14100"/>
          <ac:spMkLst>
            <pc:docMk/>
            <pc:sldMk cId="1534406360" sldId="261"/>
            <ac:spMk id="2" creationId="{5502EE76-009A-914E-8394-C1FFB82390C0}"/>
          </ac:spMkLst>
        </pc:spChg>
        <pc:spChg chg="del mod">
          <ac:chgData name="hasan fatih cakmakli" userId="1bcd36e2-dc36-4bf2-9982-8d4e1f548921" providerId="ADAL" clId="{CFD4F4E5-85E2-4221-B831-1BB3330586DD}" dt="2020-03-30T11:17:24.735" v="5442" actId="478"/>
          <ac:spMkLst>
            <pc:docMk/>
            <pc:sldMk cId="1534406360" sldId="261"/>
            <ac:spMk id="3" creationId="{E1441D4C-F3F6-CD47-AEFD-27D71FE771A7}"/>
          </ac:spMkLst>
        </pc:spChg>
        <pc:spChg chg="add">
          <ac:chgData name="hasan fatih cakmakli" userId="1bcd36e2-dc36-4bf2-9982-8d4e1f548921" providerId="ADAL" clId="{CFD4F4E5-85E2-4221-B831-1BB3330586DD}" dt="2020-03-25T07:31:13.818" v="3187" actId="26606"/>
          <ac:spMkLst>
            <pc:docMk/>
            <pc:sldMk cId="1534406360" sldId="261"/>
            <ac:spMk id="8" creationId="{8249E89B-63A5-45DA-A170-5B661FCE4F6E}"/>
          </ac:spMkLst>
        </pc:spChg>
        <pc:spChg chg="add mod">
          <ac:chgData name="hasan fatih cakmakli" userId="1bcd36e2-dc36-4bf2-9982-8d4e1f548921" providerId="ADAL" clId="{CFD4F4E5-85E2-4221-B831-1BB3330586DD}" dt="2020-03-30T11:18:15.267" v="5614" actId="1036"/>
          <ac:spMkLst>
            <pc:docMk/>
            <pc:sldMk cId="1534406360" sldId="261"/>
            <ac:spMk id="9" creationId="{1AF5C322-FF3D-43A6-98E9-FB227F54E7BC}"/>
          </ac:spMkLst>
        </pc:spChg>
        <pc:spChg chg="add">
          <ac:chgData name="hasan fatih cakmakli" userId="1bcd36e2-dc36-4bf2-9982-8d4e1f548921" providerId="ADAL" clId="{CFD4F4E5-85E2-4221-B831-1BB3330586DD}" dt="2020-03-25T07:31:13.818" v="3187" actId="26606"/>
          <ac:spMkLst>
            <pc:docMk/>
            <pc:sldMk cId="1534406360" sldId="261"/>
            <ac:spMk id="10" creationId="{A5D714AD-9E94-4752-AA45-D4B0EAAB52E2}"/>
          </ac:spMkLst>
        </pc:spChg>
        <pc:spChg chg="add mod">
          <ac:chgData name="hasan fatih cakmakli" userId="1bcd36e2-dc36-4bf2-9982-8d4e1f548921" providerId="ADAL" clId="{CFD4F4E5-85E2-4221-B831-1BB3330586DD}" dt="2020-03-30T11:18:06.147" v="5568" actId="1036"/>
          <ac:spMkLst>
            <pc:docMk/>
            <pc:sldMk cId="1534406360" sldId="261"/>
            <ac:spMk id="11" creationId="{AF05F710-A3AF-422D-B93B-B209AC0C24B1}"/>
          </ac:spMkLst>
        </pc:spChg>
        <pc:spChg chg="add">
          <ac:chgData name="hasan fatih cakmakli" userId="1bcd36e2-dc36-4bf2-9982-8d4e1f548921" providerId="ADAL" clId="{CFD4F4E5-85E2-4221-B831-1BB3330586DD}" dt="2020-03-25T07:31:13.818" v="3187" actId="26606"/>
          <ac:spMkLst>
            <pc:docMk/>
            <pc:sldMk cId="1534406360" sldId="261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31:13.818" v="3187" actId="26606"/>
          <ac:spMkLst>
            <pc:docMk/>
            <pc:sldMk cId="1534406360" sldId="261"/>
            <ac:spMk id="14" creationId="{25D3C032-881F-4579-A4BF-0FA966E9F350}"/>
          </ac:spMkLst>
        </pc:spChg>
      </pc:sldChg>
      <pc:sldChg chg="addSp modSp mod setBg">
        <pc:chgData name="hasan fatih cakmakli" userId="1bcd36e2-dc36-4bf2-9982-8d4e1f548921" providerId="ADAL" clId="{CFD4F4E5-85E2-4221-B831-1BB3330586DD}" dt="2020-03-30T09:43:26.374" v="4431" actId="113"/>
        <pc:sldMkLst>
          <pc:docMk/>
          <pc:sldMk cId="3208144387" sldId="262"/>
        </pc:sldMkLst>
        <pc:spChg chg="mod">
          <ac:chgData name="hasan fatih cakmakli" userId="1bcd36e2-dc36-4bf2-9982-8d4e1f548921" providerId="ADAL" clId="{CFD4F4E5-85E2-4221-B831-1BB3330586DD}" dt="2020-03-25T07:19:33.302" v="3061" actId="403"/>
          <ac:spMkLst>
            <pc:docMk/>
            <pc:sldMk cId="3208144387" sldId="262"/>
            <ac:spMk id="2" creationId="{850B10C3-C8D8-B64B-B085-9A3F3B255983}"/>
          </ac:spMkLst>
        </pc:spChg>
        <pc:spChg chg="mod">
          <ac:chgData name="hasan fatih cakmakli" userId="1bcd36e2-dc36-4bf2-9982-8d4e1f548921" providerId="ADAL" clId="{CFD4F4E5-85E2-4221-B831-1BB3330586DD}" dt="2020-03-30T09:43:26.374" v="4431" actId="113"/>
          <ac:spMkLst>
            <pc:docMk/>
            <pc:sldMk cId="3208144387" sldId="262"/>
            <ac:spMk id="3" creationId="{7EBAA6C3-76B9-754F-B91F-598A0EB1604B}"/>
          </ac:spMkLst>
        </pc:spChg>
        <pc:spChg chg="add">
          <ac:chgData name="hasan fatih cakmakli" userId="1bcd36e2-dc36-4bf2-9982-8d4e1f548921" providerId="ADAL" clId="{CFD4F4E5-85E2-4221-B831-1BB3330586DD}" dt="2020-03-25T07:19:11.671" v="3055" actId="26606"/>
          <ac:spMkLst>
            <pc:docMk/>
            <pc:sldMk cId="3208144387" sldId="262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19:11.671" v="3055" actId="26606"/>
          <ac:spMkLst>
            <pc:docMk/>
            <pc:sldMk cId="3208144387" sldId="262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19:11.671" v="3055" actId="26606"/>
          <ac:spMkLst>
            <pc:docMk/>
            <pc:sldMk cId="3208144387" sldId="262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19:11.671" v="3055" actId="26606"/>
          <ac:spMkLst>
            <pc:docMk/>
            <pc:sldMk cId="3208144387" sldId="262"/>
            <ac:spMk id="14" creationId="{25D3C032-881F-4579-A4BF-0FA966E9F350}"/>
          </ac:spMkLst>
        </pc:spChg>
      </pc:sldChg>
      <pc:sldChg chg="addSp modSp mod setBg">
        <pc:chgData name="hasan fatih cakmakli" userId="1bcd36e2-dc36-4bf2-9982-8d4e1f548921" providerId="ADAL" clId="{CFD4F4E5-85E2-4221-B831-1BB3330586DD}" dt="2020-03-30T11:20:02.501" v="5620" actId="20577"/>
        <pc:sldMkLst>
          <pc:docMk/>
          <pc:sldMk cId="1710966841" sldId="263"/>
        </pc:sldMkLst>
        <pc:spChg chg="mod">
          <ac:chgData name="hasan fatih cakmakli" userId="1bcd36e2-dc36-4bf2-9982-8d4e1f548921" providerId="ADAL" clId="{CFD4F4E5-85E2-4221-B831-1BB3330586DD}" dt="2020-03-25T07:45:49.244" v="3573" actId="26606"/>
          <ac:spMkLst>
            <pc:docMk/>
            <pc:sldMk cId="1710966841" sldId="263"/>
            <ac:spMk id="2" creationId="{F879472A-7653-A344-8383-90F6A0F317D8}"/>
          </ac:spMkLst>
        </pc:spChg>
        <pc:spChg chg="mod">
          <ac:chgData name="hasan fatih cakmakli" userId="1bcd36e2-dc36-4bf2-9982-8d4e1f548921" providerId="ADAL" clId="{CFD4F4E5-85E2-4221-B831-1BB3330586DD}" dt="2020-03-30T11:20:02.501" v="5620" actId="20577"/>
          <ac:spMkLst>
            <pc:docMk/>
            <pc:sldMk cId="1710966841" sldId="263"/>
            <ac:spMk id="3" creationId="{3DB54227-284D-3241-ADFB-889795F7471F}"/>
          </ac:spMkLst>
        </pc:spChg>
        <pc:spChg chg="add">
          <ac:chgData name="hasan fatih cakmakli" userId="1bcd36e2-dc36-4bf2-9982-8d4e1f548921" providerId="ADAL" clId="{CFD4F4E5-85E2-4221-B831-1BB3330586DD}" dt="2020-03-25T07:45:49.244" v="3573" actId="26606"/>
          <ac:spMkLst>
            <pc:docMk/>
            <pc:sldMk cId="1710966841" sldId="263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45:49.244" v="3573" actId="26606"/>
          <ac:spMkLst>
            <pc:docMk/>
            <pc:sldMk cId="1710966841" sldId="263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45:49.244" v="3573" actId="26606"/>
          <ac:spMkLst>
            <pc:docMk/>
            <pc:sldMk cId="1710966841" sldId="263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45:49.244" v="3573" actId="26606"/>
          <ac:spMkLst>
            <pc:docMk/>
            <pc:sldMk cId="1710966841" sldId="263"/>
            <ac:spMk id="14" creationId="{25D3C032-881F-4579-A4BF-0FA966E9F350}"/>
          </ac:spMkLst>
        </pc:spChg>
      </pc:sldChg>
      <pc:sldChg chg="modSp">
        <pc:chgData name="hasan fatih cakmakli" userId="1bcd36e2-dc36-4bf2-9982-8d4e1f548921" providerId="ADAL" clId="{CFD4F4E5-85E2-4221-B831-1BB3330586DD}" dt="2020-03-30T09:46:38.323" v="4509" actId="20577"/>
        <pc:sldMkLst>
          <pc:docMk/>
          <pc:sldMk cId="3966902789" sldId="266"/>
        </pc:sldMkLst>
        <pc:graphicFrameChg chg="mod modGraphic">
          <ac:chgData name="hasan fatih cakmakli" userId="1bcd36e2-dc36-4bf2-9982-8d4e1f548921" providerId="ADAL" clId="{CFD4F4E5-85E2-4221-B831-1BB3330586DD}" dt="2020-03-30T09:46:38.323" v="4509" actId="20577"/>
          <ac:graphicFrameMkLst>
            <pc:docMk/>
            <pc:sldMk cId="3966902789" sldId="266"/>
            <ac:graphicFrameMk id="4" creationId="{5449FF38-C7B0-3A4D-8D18-B4755FD57122}"/>
          </ac:graphicFrameMkLst>
        </pc:graphicFrameChg>
      </pc:sldChg>
      <pc:sldChg chg="addSp modSp mod setBg">
        <pc:chgData name="hasan fatih cakmakli" userId="1bcd36e2-dc36-4bf2-9982-8d4e1f548921" providerId="ADAL" clId="{CFD4F4E5-85E2-4221-B831-1BB3330586DD}" dt="2020-03-30T11:19:00.071" v="5616" actId="113"/>
        <pc:sldMkLst>
          <pc:docMk/>
          <pc:sldMk cId="862455613" sldId="267"/>
        </pc:sldMkLst>
        <pc:spChg chg="mod">
          <ac:chgData name="hasan fatih cakmakli" userId="1bcd36e2-dc36-4bf2-9982-8d4e1f548921" providerId="ADAL" clId="{CFD4F4E5-85E2-4221-B831-1BB3330586DD}" dt="2020-03-25T07:19:47.845" v="3066" actId="14100"/>
          <ac:spMkLst>
            <pc:docMk/>
            <pc:sldMk cId="862455613" sldId="267"/>
            <ac:spMk id="2" creationId="{283D0457-FEC4-7747-ACAF-04AE81ABB2FC}"/>
          </ac:spMkLst>
        </pc:spChg>
        <pc:spChg chg="mod">
          <ac:chgData name="hasan fatih cakmakli" userId="1bcd36e2-dc36-4bf2-9982-8d4e1f548921" providerId="ADAL" clId="{CFD4F4E5-85E2-4221-B831-1BB3330586DD}" dt="2020-03-30T11:19:00.071" v="5616" actId="113"/>
          <ac:spMkLst>
            <pc:docMk/>
            <pc:sldMk cId="862455613" sldId="267"/>
            <ac:spMk id="3" creationId="{7E7C5F06-261B-ED43-B8C4-7C6EB23E24EE}"/>
          </ac:spMkLst>
        </pc:spChg>
        <pc:spChg chg="add">
          <ac:chgData name="hasan fatih cakmakli" userId="1bcd36e2-dc36-4bf2-9982-8d4e1f548921" providerId="ADAL" clId="{CFD4F4E5-85E2-4221-B831-1BB3330586DD}" dt="2020-03-25T07:19:39.328" v="3062" actId="26606"/>
          <ac:spMkLst>
            <pc:docMk/>
            <pc:sldMk cId="862455613" sldId="267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19:39.328" v="3062" actId="26606"/>
          <ac:spMkLst>
            <pc:docMk/>
            <pc:sldMk cId="862455613" sldId="267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19:39.328" v="3062" actId="26606"/>
          <ac:spMkLst>
            <pc:docMk/>
            <pc:sldMk cId="862455613" sldId="267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19:39.328" v="3062" actId="26606"/>
          <ac:spMkLst>
            <pc:docMk/>
            <pc:sldMk cId="862455613" sldId="267"/>
            <ac:spMk id="14" creationId="{25D3C032-881F-4579-A4BF-0FA966E9F350}"/>
          </ac:spMkLst>
        </pc:spChg>
      </pc:sldChg>
      <pc:sldChg chg="addSp delSp modSp">
        <pc:chgData name="hasan fatih cakmakli" userId="1bcd36e2-dc36-4bf2-9982-8d4e1f548921" providerId="ADAL" clId="{CFD4F4E5-85E2-4221-B831-1BB3330586DD}" dt="2020-03-30T11:38:11.013" v="5840" actId="404"/>
        <pc:sldMkLst>
          <pc:docMk/>
          <pc:sldMk cId="1446239047" sldId="268"/>
        </pc:sldMkLst>
        <pc:spChg chg="mod">
          <ac:chgData name="hasan fatih cakmakli" userId="1bcd36e2-dc36-4bf2-9982-8d4e1f548921" providerId="ADAL" clId="{CFD4F4E5-85E2-4221-B831-1BB3330586DD}" dt="2020-03-30T11:38:11.013" v="5840" actId="404"/>
          <ac:spMkLst>
            <pc:docMk/>
            <pc:sldMk cId="1446239047" sldId="268"/>
            <ac:spMk id="2" creationId="{CD319049-98E7-AA40-AB49-1375B1B55F72}"/>
          </ac:spMkLst>
        </pc:spChg>
        <pc:spChg chg="del">
          <ac:chgData name="hasan fatih cakmakli" userId="1bcd36e2-dc36-4bf2-9982-8d4e1f548921" providerId="ADAL" clId="{CFD4F4E5-85E2-4221-B831-1BB3330586DD}" dt="2020-03-24T10:55:53.148" v="482" actId="478"/>
          <ac:spMkLst>
            <pc:docMk/>
            <pc:sldMk cId="1446239047" sldId="268"/>
            <ac:spMk id="3" creationId="{9FAA38FA-6A99-4E4F-87E9-90864EB0CCE4}"/>
          </ac:spMkLst>
        </pc:spChg>
        <pc:spChg chg="add mod">
          <ac:chgData name="hasan fatih cakmakli" userId="1bcd36e2-dc36-4bf2-9982-8d4e1f548921" providerId="ADAL" clId="{CFD4F4E5-85E2-4221-B831-1BB3330586DD}" dt="2020-03-24T10:57:32.606" v="587" actId="1036"/>
          <ac:spMkLst>
            <pc:docMk/>
            <pc:sldMk cId="1446239047" sldId="268"/>
            <ac:spMk id="5" creationId="{2F8DD800-414F-4977-BA5C-F141347DBB52}"/>
          </ac:spMkLst>
        </pc:spChg>
        <pc:spChg chg="add mod">
          <ac:chgData name="hasan fatih cakmakli" userId="1bcd36e2-dc36-4bf2-9982-8d4e1f548921" providerId="ADAL" clId="{CFD4F4E5-85E2-4221-B831-1BB3330586DD}" dt="2020-03-30T10:37:09.021" v="5246" actId="20578"/>
          <ac:spMkLst>
            <pc:docMk/>
            <pc:sldMk cId="1446239047" sldId="268"/>
            <ac:spMk id="6" creationId="{E519D406-F06B-4C94-BCC0-7C15FFBEB595}"/>
          </ac:spMkLst>
        </pc:spChg>
        <pc:picChg chg="mod">
          <ac:chgData name="hasan fatih cakmakli" userId="1bcd36e2-dc36-4bf2-9982-8d4e1f548921" providerId="ADAL" clId="{CFD4F4E5-85E2-4221-B831-1BB3330586DD}" dt="2020-03-24T10:57:36.524" v="588" actId="14100"/>
          <ac:picMkLst>
            <pc:docMk/>
            <pc:sldMk cId="1446239047" sldId="268"/>
            <ac:picMk id="4" creationId="{828FC718-02D1-6945-91BA-AA1C6A9C52B4}"/>
          </ac:picMkLst>
        </pc:picChg>
      </pc:sldChg>
      <pc:sldChg chg="addSp modSp">
        <pc:chgData name="hasan fatih cakmakli" userId="1bcd36e2-dc36-4bf2-9982-8d4e1f548921" providerId="ADAL" clId="{CFD4F4E5-85E2-4221-B831-1BB3330586DD}" dt="2020-03-25T08:10:19.154" v="3940" actId="1076"/>
        <pc:sldMkLst>
          <pc:docMk/>
          <pc:sldMk cId="1191514243" sldId="272"/>
        </pc:sldMkLst>
        <pc:spChg chg="add mod">
          <ac:chgData name="hasan fatih cakmakli" userId="1bcd36e2-dc36-4bf2-9982-8d4e1f548921" providerId="ADAL" clId="{CFD4F4E5-85E2-4221-B831-1BB3330586DD}" dt="2020-03-24T11:24:16.758" v="766" actId="1038"/>
          <ac:spMkLst>
            <pc:docMk/>
            <pc:sldMk cId="1191514243" sldId="272"/>
            <ac:spMk id="5" creationId="{891D621D-F962-4F1E-90D9-0D666776EF7B}"/>
          </ac:spMkLst>
        </pc:spChg>
        <pc:spChg chg="add mod">
          <ac:chgData name="hasan fatih cakmakli" userId="1bcd36e2-dc36-4bf2-9982-8d4e1f548921" providerId="ADAL" clId="{CFD4F4E5-85E2-4221-B831-1BB3330586DD}" dt="2020-03-25T08:10:19.154" v="3940" actId="1076"/>
          <ac:spMkLst>
            <pc:docMk/>
            <pc:sldMk cId="1191514243" sldId="272"/>
            <ac:spMk id="6" creationId="{1464B5D2-98D4-4093-A128-FF813C83BA8A}"/>
          </ac:spMkLst>
        </pc:spChg>
        <pc:picChg chg="mod">
          <ac:chgData name="hasan fatih cakmakli" userId="1bcd36e2-dc36-4bf2-9982-8d4e1f548921" providerId="ADAL" clId="{CFD4F4E5-85E2-4221-B831-1BB3330586DD}" dt="2020-03-24T11:21:49.793" v="717" actId="1076"/>
          <ac:picMkLst>
            <pc:docMk/>
            <pc:sldMk cId="1191514243" sldId="272"/>
            <ac:picMk id="4" creationId="{BE70E6FD-0BE5-7548-9858-9CC8DADA95DE}"/>
          </ac:picMkLst>
        </pc:picChg>
      </pc:sldChg>
      <pc:sldChg chg="addSp modSp">
        <pc:chgData name="hasan fatih cakmakli" userId="1bcd36e2-dc36-4bf2-9982-8d4e1f548921" providerId="ADAL" clId="{CFD4F4E5-85E2-4221-B831-1BB3330586DD}" dt="2020-03-30T11:38:27.872" v="5841" actId="20577"/>
        <pc:sldMkLst>
          <pc:docMk/>
          <pc:sldMk cId="802562209" sldId="274"/>
        </pc:sldMkLst>
        <pc:spChg chg="mod">
          <ac:chgData name="hasan fatih cakmakli" userId="1bcd36e2-dc36-4bf2-9982-8d4e1f548921" providerId="ADAL" clId="{CFD4F4E5-85E2-4221-B831-1BB3330586DD}" dt="2020-03-30T11:38:27.872" v="5841" actId="20577"/>
          <ac:spMkLst>
            <pc:docMk/>
            <pc:sldMk cId="802562209" sldId="274"/>
            <ac:spMk id="2" creationId="{4ECBE470-05BD-0A45-ADA7-F929D4B00D6D}"/>
          </ac:spMkLst>
        </pc:spChg>
        <pc:spChg chg="add">
          <ac:chgData name="hasan fatih cakmakli" userId="1bcd36e2-dc36-4bf2-9982-8d4e1f548921" providerId="ADAL" clId="{CFD4F4E5-85E2-4221-B831-1BB3330586DD}" dt="2020-03-24T11:25:46.313" v="785"/>
          <ac:spMkLst>
            <pc:docMk/>
            <pc:sldMk cId="802562209" sldId="274"/>
            <ac:spMk id="5" creationId="{A2055D70-CE90-49BC-9955-88779538F258}"/>
          </ac:spMkLst>
        </pc:spChg>
        <pc:picChg chg="mod">
          <ac:chgData name="hasan fatih cakmakli" userId="1bcd36e2-dc36-4bf2-9982-8d4e1f548921" providerId="ADAL" clId="{CFD4F4E5-85E2-4221-B831-1BB3330586DD}" dt="2020-03-30T10:38:49.383" v="5311" actId="14100"/>
          <ac:picMkLst>
            <pc:docMk/>
            <pc:sldMk cId="802562209" sldId="274"/>
            <ac:picMk id="4" creationId="{41D47351-C2AD-E346-A5DC-329D03AD4643}"/>
          </ac:picMkLst>
        </pc:picChg>
      </pc:sldChg>
      <pc:sldChg chg="addSp modSp mod setBg">
        <pc:chgData name="hasan fatih cakmakli" userId="1bcd36e2-dc36-4bf2-9982-8d4e1f548921" providerId="ADAL" clId="{CFD4F4E5-85E2-4221-B831-1BB3330586DD}" dt="2020-03-30T10:42:06.179" v="5343" actId="20577"/>
        <pc:sldMkLst>
          <pc:docMk/>
          <pc:sldMk cId="3584016220" sldId="277"/>
        </pc:sldMkLst>
        <pc:spChg chg="mod">
          <ac:chgData name="hasan fatih cakmakli" userId="1bcd36e2-dc36-4bf2-9982-8d4e1f548921" providerId="ADAL" clId="{CFD4F4E5-85E2-4221-B831-1BB3330586DD}" dt="2020-03-25T05:55:14.673" v="2566" actId="403"/>
          <ac:spMkLst>
            <pc:docMk/>
            <pc:sldMk cId="3584016220" sldId="277"/>
            <ac:spMk id="2" creationId="{80D74D99-BDE0-F44D-8DED-A8B7C1FED022}"/>
          </ac:spMkLst>
        </pc:spChg>
        <pc:spChg chg="mod">
          <ac:chgData name="hasan fatih cakmakli" userId="1bcd36e2-dc36-4bf2-9982-8d4e1f548921" providerId="ADAL" clId="{CFD4F4E5-85E2-4221-B831-1BB3330586DD}" dt="2020-03-30T10:42:06.179" v="5343" actId="20577"/>
          <ac:spMkLst>
            <pc:docMk/>
            <pc:sldMk cId="3584016220" sldId="277"/>
            <ac:spMk id="3" creationId="{8A7AFE5D-6FD4-F94E-8C08-3F79DD853E3D}"/>
          </ac:spMkLst>
        </pc:spChg>
        <pc:spChg chg="add">
          <ac:chgData name="hasan fatih cakmakli" userId="1bcd36e2-dc36-4bf2-9982-8d4e1f548921" providerId="ADAL" clId="{CFD4F4E5-85E2-4221-B831-1BB3330586DD}" dt="2020-03-25T05:55:07.546" v="2561" actId="26606"/>
          <ac:spMkLst>
            <pc:docMk/>
            <pc:sldMk cId="3584016220" sldId="277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5:55:07.546" v="2561" actId="26606"/>
          <ac:spMkLst>
            <pc:docMk/>
            <pc:sldMk cId="3584016220" sldId="277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5:55:07.546" v="2561" actId="26606"/>
          <ac:spMkLst>
            <pc:docMk/>
            <pc:sldMk cId="3584016220" sldId="277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5:55:07.546" v="2561" actId="26606"/>
          <ac:spMkLst>
            <pc:docMk/>
            <pc:sldMk cId="3584016220" sldId="277"/>
            <ac:spMk id="14" creationId="{25D3C032-881F-4579-A4BF-0FA966E9F350}"/>
          </ac:spMkLst>
        </pc:spChg>
      </pc:sldChg>
      <pc:sldChg chg="modSp">
        <pc:chgData name="hasan fatih cakmakli" userId="1bcd36e2-dc36-4bf2-9982-8d4e1f548921" providerId="ADAL" clId="{CFD4F4E5-85E2-4221-B831-1BB3330586DD}" dt="2020-03-30T09:27:43.956" v="4276" actId="113"/>
        <pc:sldMkLst>
          <pc:docMk/>
          <pc:sldMk cId="3295300056" sldId="278"/>
        </pc:sldMkLst>
        <pc:spChg chg="mod">
          <ac:chgData name="hasan fatih cakmakli" userId="1bcd36e2-dc36-4bf2-9982-8d4e1f548921" providerId="ADAL" clId="{CFD4F4E5-85E2-4221-B831-1BB3330586DD}" dt="2020-03-30T09:27:43.956" v="4276" actId="113"/>
          <ac:spMkLst>
            <pc:docMk/>
            <pc:sldMk cId="3295300056" sldId="278"/>
            <ac:spMk id="2" creationId="{2BEFC3A2-BFA6-744E-B949-A2D1CEB3741D}"/>
          </ac:spMkLst>
        </pc:spChg>
      </pc:sldChg>
      <pc:sldChg chg="addSp modSp modAnim">
        <pc:chgData name="hasan fatih cakmakli" userId="1bcd36e2-dc36-4bf2-9982-8d4e1f548921" providerId="ADAL" clId="{CFD4F4E5-85E2-4221-B831-1BB3330586DD}" dt="2020-03-30T09:18:53.729" v="4238"/>
        <pc:sldMkLst>
          <pc:docMk/>
          <pc:sldMk cId="3122815116" sldId="279"/>
        </pc:sldMkLst>
        <pc:spChg chg="add mod">
          <ac:chgData name="hasan fatih cakmakli" userId="1bcd36e2-dc36-4bf2-9982-8d4e1f548921" providerId="ADAL" clId="{CFD4F4E5-85E2-4221-B831-1BB3330586DD}" dt="2020-03-30T09:17:38.471" v="4234" actId="207"/>
          <ac:spMkLst>
            <pc:docMk/>
            <pc:sldMk cId="3122815116" sldId="279"/>
            <ac:spMk id="3" creationId="{678ADFC7-3410-4A69-B320-975A3F439124}"/>
          </ac:spMkLst>
        </pc:spChg>
        <pc:spChg chg="add mod">
          <ac:chgData name="hasan fatih cakmakli" userId="1bcd36e2-dc36-4bf2-9982-8d4e1f548921" providerId="ADAL" clId="{CFD4F4E5-85E2-4221-B831-1BB3330586DD}" dt="2020-03-30T09:17:54.868" v="4237" actId="14100"/>
          <ac:spMkLst>
            <pc:docMk/>
            <pc:sldMk cId="3122815116" sldId="279"/>
            <ac:spMk id="7" creationId="{049CB0BB-94E9-4178-A00F-B07E9E15D1C9}"/>
          </ac:spMkLst>
        </pc:spChg>
        <pc:picChg chg="mod">
          <ac:chgData name="hasan fatih cakmakli" userId="1bcd36e2-dc36-4bf2-9982-8d4e1f548921" providerId="ADAL" clId="{CFD4F4E5-85E2-4221-B831-1BB3330586DD}" dt="2020-03-30T09:14:33.885" v="4158" actId="1037"/>
          <ac:picMkLst>
            <pc:docMk/>
            <pc:sldMk cId="3122815116" sldId="279"/>
            <ac:picMk id="5" creationId="{E13B4E43-62BD-8A45-87A7-DFD2AB1D74D1}"/>
          </ac:picMkLst>
        </pc:picChg>
      </pc:sldChg>
      <pc:sldChg chg="del">
        <pc:chgData name="hasan fatih cakmakli" userId="1bcd36e2-dc36-4bf2-9982-8d4e1f548921" providerId="ADAL" clId="{CFD4F4E5-85E2-4221-B831-1BB3330586DD}" dt="2020-03-24T07:35:31.603" v="43" actId="2696"/>
        <pc:sldMkLst>
          <pc:docMk/>
          <pc:sldMk cId="934877544" sldId="280"/>
        </pc:sldMkLst>
      </pc:sldChg>
      <pc:sldChg chg="addSp delSp modSp del">
        <pc:chgData name="hasan fatih cakmakli" userId="1bcd36e2-dc36-4bf2-9982-8d4e1f548921" providerId="ADAL" clId="{CFD4F4E5-85E2-4221-B831-1BB3330586DD}" dt="2020-03-25T07:37:44.474" v="3379" actId="2696"/>
        <pc:sldMkLst>
          <pc:docMk/>
          <pc:sldMk cId="1432989141" sldId="281"/>
        </pc:sldMkLst>
        <pc:spChg chg="del mod">
          <ac:chgData name="hasan fatih cakmakli" userId="1bcd36e2-dc36-4bf2-9982-8d4e1f548921" providerId="ADAL" clId="{CFD4F4E5-85E2-4221-B831-1BB3330586DD}" dt="2020-03-25T06:15:36.998" v="2684" actId="478"/>
          <ac:spMkLst>
            <pc:docMk/>
            <pc:sldMk cId="1432989141" sldId="281"/>
            <ac:spMk id="2" creationId="{8F43FA69-94E4-D748-99AA-E078249BE4A0}"/>
          </ac:spMkLst>
        </pc:spChg>
        <pc:spChg chg="add del mod">
          <ac:chgData name="hasan fatih cakmakli" userId="1bcd36e2-dc36-4bf2-9982-8d4e1f548921" providerId="ADAL" clId="{CFD4F4E5-85E2-4221-B831-1BB3330586DD}" dt="2020-03-25T06:15:40.330" v="2685" actId="478"/>
          <ac:spMkLst>
            <pc:docMk/>
            <pc:sldMk cId="1432989141" sldId="281"/>
            <ac:spMk id="4" creationId="{15630FA4-458B-45FE-B5FB-373F2B1E4ACD}"/>
          </ac:spMkLst>
        </pc:spChg>
        <pc:spChg chg="add del mod">
          <ac:chgData name="hasan fatih cakmakli" userId="1bcd36e2-dc36-4bf2-9982-8d4e1f548921" providerId="ADAL" clId="{CFD4F4E5-85E2-4221-B831-1BB3330586DD}" dt="2020-03-25T07:36:55.812" v="3258"/>
          <ac:spMkLst>
            <pc:docMk/>
            <pc:sldMk cId="1432989141" sldId="281"/>
            <ac:spMk id="5" creationId="{97D4F6C3-2AEF-427A-A991-9C907D791BAD}"/>
          </ac:spMkLst>
        </pc:spChg>
        <pc:spChg chg="mod">
          <ac:chgData name="hasan fatih cakmakli" userId="1bcd36e2-dc36-4bf2-9982-8d4e1f548921" providerId="ADAL" clId="{CFD4F4E5-85E2-4221-B831-1BB3330586DD}" dt="2020-03-25T07:36:15.466" v="3253" actId="1076"/>
          <ac:spMkLst>
            <pc:docMk/>
            <pc:sldMk cId="1432989141" sldId="281"/>
            <ac:spMk id="7" creationId="{7DB3D0E9-8E90-4843-B936-3E5AF01733D5}"/>
          </ac:spMkLst>
        </pc:spChg>
        <pc:spChg chg="mod">
          <ac:chgData name="hasan fatih cakmakli" userId="1bcd36e2-dc36-4bf2-9982-8d4e1f548921" providerId="ADAL" clId="{CFD4F4E5-85E2-4221-B831-1BB3330586DD}" dt="2020-03-25T06:17:24.287" v="2736" actId="1076"/>
          <ac:spMkLst>
            <pc:docMk/>
            <pc:sldMk cId="1432989141" sldId="281"/>
            <ac:spMk id="9" creationId="{8F70440D-E6E1-BF4F-9213-50451E185591}"/>
          </ac:spMkLst>
        </pc:spChg>
        <pc:spChg chg="mod">
          <ac:chgData name="hasan fatih cakmakli" userId="1bcd36e2-dc36-4bf2-9982-8d4e1f548921" providerId="ADAL" clId="{CFD4F4E5-85E2-4221-B831-1BB3330586DD}" dt="2020-03-25T06:17:26.959" v="2737" actId="1076"/>
          <ac:spMkLst>
            <pc:docMk/>
            <pc:sldMk cId="1432989141" sldId="281"/>
            <ac:spMk id="10" creationId="{3E33FEB9-AC71-1641-92A1-2229F9818158}"/>
          </ac:spMkLst>
        </pc:spChg>
        <pc:picChg chg="mod">
          <ac:chgData name="hasan fatih cakmakli" userId="1bcd36e2-dc36-4bf2-9982-8d4e1f548921" providerId="ADAL" clId="{CFD4F4E5-85E2-4221-B831-1BB3330586DD}" dt="2020-03-25T06:17:16.486" v="2735" actId="14100"/>
          <ac:picMkLst>
            <pc:docMk/>
            <pc:sldMk cId="1432989141" sldId="281"/>
            <ac:picMk id="8" creationId="{F033948F-22B3-9B4C-8399-0782566A2B0A}"/>
          </ac:picMkLst>
        </pc:picChg>
      </pc:sldChg>
      <pc:sldChg chg="modSp">
        <pc:chgData name="hasan fatih cakmakli" userId="1bcd36e2-dc36-4bf2-9982-8d4e1f548921" providerId="ADAL" clId="{CFD4F4E5-85E2-4221-B831-1BB3330586DD}" dt="2020-03-24T10:42:16.061" v="342" actId="14100"/>
        <pc:sldMkLst>
          <pc:docMk/>
          <pc:sldMk cId="905555305" sldId="284"/>
        </pc:sldMkLst>
        <pc:picChg chg="mod">
          <ac:chgData name="hasan fatih cakmakli" userId="1bcd36e2-dc36-4bf2-9982-8d4e1f548921" providerId="ADAL" clId="{CFD4F4E5-85E2-4221-B831-1BB3330586DD}" dt="2020-03-24T10:42:16.061" v="342" actId="14100"/>
          <ac:picMkLst>
            <pc:docMk/>
            <pc:sldMk cId="905555305" sldId="284"/>
            <ac:picMk id="4" creationId="{38B69DB6-F5B4-2741-9D27-4548BB489E4A}"/>
          </ac:picMkLst>
        </pc:picChg>
      </pc:sldChg>
      <pc:sldChg chg="addSp modSp mod setBg">
        <pc:chgData name="hasan fatih cakmakli" userId="1bcd36e2-dc36-4bf2-9982-8d4e1f548921" providerId="ADAL" clId="{CFD4F4E5-85E2-4221-B831-1BB3330586DD}" dt="2020-03-30T11:22:07.252" v="5634" actId="14100"/>
        <pc:sldMkLst>
          <pc:docMk/>
          <pc:sldMk cId="400192174" sldId="287"/>
        </pc:sldMkLst>
        <pc:spChg chg="mod">
          <ac:chgData name="hasan fatih cakmakli" userId="1bcd36e2-dc36-4bf2-9982-8d4e1f548921" providerId="ADAL" clId="{CFD4F4E5-85E2-4221-B831-1BB3330586DD}" dt="2020-03-30T09:56:57.819" v="4788" actId="403"/>
          <ac:spMkLst>
            <pc:docMk/>
            <pc:sldMk cId="400192174" sldId="287"/>
            <ac:spMk id="2" creationId="{C4322D02-85EA-EB49-97B9-E799754A31D2}"/>
          </ac:spMkLst>
        </pc:spChg>
        <pc:spChg chg="mod">
          <ac:chgData name="hasan fatih cakmakli" userId="1bcd36e2-dc36-4bf2-9982-8d4e1f548921" providerId="ADAL" clId="{CFD4F4E5-85E2-4221-B831-1BB3330586DD}" dt="2020-03-30T11:22:07.252" v="5634" actId="14100"/>
          <ac:spMkLst>
            <pc:docMk/>
            <pc:sldMk cId="400192174" sldId="287"/>
            <ac:spMk id="3" creationId="{02602E39-FB11-4A43-A43A-9888F2626208}"/>
          </ac:spMkLst>
        </pc:spChg>
        <pc:spChg chg="add">
          <ac:chgData name="hasan fatih cakmakli" userId="1bcd36e2-dc36-4bf2-9982-8d4e1f548921" providerId="ADAL" clId="{CFD4F4E5-85E2-4221-B831-1BB3330586DD}" dt="2020-03-25T07:59:53.137" v="3729" actId="26606"/>
          <ac:spMkLst>
            <pc:docMk/>
            <pc:sldMk cId="400192174" sldId="287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59:53.137" v="3729" actId="26606"/>
          <ac:spMkLst>
            <pc:docMk/>
            <pc:sldMk cId="400192174" sldId="287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59:53.137" v="3729" actId="26606"/>
          <ac:spMkLst>
            <pc:docMk/>
            <pc:sldMk cId="400192174" sldId="287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59:53.137" v="3729" actId="26606"/>
          <ac:spMkLst>
            <pc:docMk/>
            <pc:sldMk cId="400192174" sldId="287"/>
            <ac:spMk id="14" creationId="{25D3C032-881F-4579-A4BF-0FA966E9F350}"/>
          </ac:spMkLst>
        </pc:spChg>
      </pc:sldChg>
      <pc:sldChg chg="addSp modSp mod setBg">
        <pc:chgData name="hasan fatih cakmakli" userId="1bcd36e2-dc36-4bf2-9982-8d4e1f548921" providerId="ADAL" clId="{CFD4F4E5-85E2-4221-B831-1BB3330586DD}" dt="2020-03-30T09:32:05.676" v="4374" actId="20577"/>
        <pc:sldMkLst>
          <pc:docMk/>
          <pc:sldMk cId="2290828358" sldId="294"/>
        </pc:sldMkLst>
        <pc:spChg chg="mod ord">
          <ac:chgData name="hasan fatih cakmakli" userId="1bcd36e2-dc36-4bf2-9982-8d4e1f548921" providerId="ADAL" clId="{CFD4F4E5-85E2-4221-B831-1BB3330586DD}" dt="2020-03-25T07:34:41.660" v="3238" actId="207"/>
          <ac:spMkLst>
            <pc:docMk/>
            <pc:sldMk cId="2290828358" sldId="294"/>
            <ac:spMk id="2" creationId="{D2C6CE5E-AB69-4C4D-9720-678794444C56}"/>
          </ac:spMkLst>
        </pc:spChg>
        <pc:spChg chg="mod">
          <ac:chgData name="hasan fatih cakmakli" userId="1bcd36e2-dc36-4bf2-9982-8d4e1f548921" providerId="ADAL" clId="{CFD4F4E5-85E2-4221-B831-1BB3330586DD}" dt="2020-03-25T07:34:28.833" v="3233" actId="14100"/>
          <ac:spMkLst>
            <pc:docMk/>
            <pc:sldMk cId="2290828358" sldId="294"/>
            <ac:spMk id="9" creationId="{0D8337E5-1AE1-1241-A6A9-A4142FB6AB5A}"/>
          </ac:spMkLst>
        </pc:spChg>
        <pc:spChg chg="add">
          <ac:chgData name="hasan fatih cakmakli" userId="1bcd36e2-dc36-4bf2-9982-8d4e1f548921" providerId="ADAL" clId="{CFD4F4E5-85E2-4221-B831-1BB3330586DD}" dt="2020-03-25T07:32:39.630" v="3206" actId="26606"/>
          <ac:spMkLst>
            <pc:docMk/>
            <pc:sldMk cId="2290828358" sldId="294"/>
            <ac:spMk id="14" creationId="{13844EE9-2895-4B7B-A445-00BA91721BDF}"/>
          </ac:spMkLst>
        </pc:spChg>
        <pc:spChg chg="add">
          <ac:chgData name="hasan fatih cakmakli" userId="1bcd36e2-dc36-4bf2-9982-8d4e1f548921" providerId="ADAL" clId="{CFD4F4E5-85E2-4221-B831-1BB3330586DD}" dt="2020-03-25T07:32:39.630" v="3206" actId="26606"/>
          <ac:spMkLst>
            <pc:docMk/>
            <pc:sldMk cId="2290828358" sldId="294"/>
            <ac:spMk id="16" creationId="{97B03642-7722-4B15-897F-76918F86B8FB}"/>
          </ac:spMkLst>
        </pc:spChg>
        <pc:spChg chg="add">
          <ac:chgData name="hasan fatih cakmakli" userId="1bcd36e2-dc36-4bf2-9982-8d4e1f548921" providerId="ADAL" clId="{CFD4F4E5-85E2-4221-B831-1BB3330586DD}" dt="2020-03-25T07:32:39.630" v="3206" actId="26606"/>
          <ac:spMkLst>
            <pc:docMk/>
            <pc:sldMk cId="2290828358" sldId="294"/>
            <ac:spMk id="18" creationId="{6068EAC2-2623-4156-A990-D776FF9BF493}"/>
          </ac:spMkLst>
        </pc:spChg>
        <pc:spChg chg="add">
          <ac:chgData name="hasan fatih cakmakli" userId="1bcd36e2-dc36-4bf2-9982-8d4e1f548921" providerId="ADAL" clId="{CFD4F4E5-85E2-4221-B831-1BB3330586DD}" dt="2020-03-25T07:32:39.630" v="3206" actId="26606"/>
          <ac:spMkLst>
            <pc:docMk/>
            <pc:sldMk cId="2290828358" sldId="294"/>
            <ac:spMk id="20" creationId="{4C707BC9-731A-490A-AF25-6F349FD9B02F}"/>
          </ac:spMkLst>
        </pc:spChg>
        <pc:spChg chg="add">
          <ac:chgData name="hasan fatih cakmakli" userId="1bcd36e2-dc36-4bf2-9982-8d4e1f548921" providerId="ADAL" clId="{CFD4F4E5-85E2-4221-B831-1BB3330586DD}" dt="2020-03-25T07:32:39.630" v="3206" actId="26606"/>
          <ac:spMkLst>
            <pc:docMk/>
            <pc:sldMk cId="2290828358" sldId="294"/>
            <ac:spMk id="22" creationId="{3FD7C480-AC7D-4FEE-BB95-EEE23BB3E693}"/>
          </ac:spMkLst>
        </pc:spChg>
        <pc:graphicFrameChg chg="mod ord modGraphic">
          <ac:chgData name="hasan fatih cakmakli" userId="1bcd36e2-dc36-4bf2-9982-8d4e1f548921" providerId="ADAL" clId="{CFD4F4E5-85E2-4221-B831-1BB3330586DD}" dt="2020-03-30T09:32:05.676" v="4374" actId="20577"/>
          <ac:graphicFrameMkLst>
            <pc:docMk/>
            <pc:sldMk cId="2290828358" sldId="294"/>
            <ac:graphicFrameMk id="8" creationId="{077523CD-9241-ED49-9062-98138D65E832}"/>
          </ac:graphicFrameMkLst>
        </pc:graphicFrameChg>
      </pc:sldChg>
      <pc:sldChg chg="addSp modSp mod setBg">
        <pc:chgData name="hasan fatih cakmakli" userId="1bcd36e2-dc36-4bf2-9982-8d4e1f548921" providerId="ADAL" clId="{CFD4F4E5-85E2-4221-B831-1BB3330586DD}" dt="2020-03-25T07:46:10.342" v="3576" actId="26606"/>
        <pc:sldMkLst>
          <pc:docMk/>
          <pc:sldMk cId="1588497311" sldId="301"/>
        </pc:sldMkLst>
        <pc:spChg chg="mod">
          <ac:chgData name="hasan fatih cakmakli" userId="1bcd36e2-dc36-4bf2-9982-8d4e1f548921" providerId="ADAL" clId="{CFD4F4E5-85E2-4221-B831-1BB3330586DD}" dt="2020-03-25T07:46:10.342" v="3576" actId="26606"/>
          <ac:spMkLst>
            <pc:docMk/>
            <pc:sldMk cId="1588497311" sldId="301"/>
            <ac:spMk id="2" creationId="{360DDE1E-3112-1E4E-B5AE-204557CB53B5}"/>
          </ac:spMkLst>
        </pc:spChg>
        <pc:spChg chg="mod">
          <ac:chgData name="hasan fatih cakmakli" userId="1bcd36e2-dc36-4bf2-9982-8d4e1f548921" providerId="ADAL" clId="{CFD4F4E5-85E2-4221-B831-1BB3330586DD}" dt="2020-03-25T07:46:10.342" v="3576" actId="26606"/>
          <ac:spMkLst>
            <pc:docMk/>
            <pc:sldMk cId="1588497311" sldId="301"/>
            <ac:spMk id="3" creationId="{4D20254B-A448-D244-8F4D-B529C632FC66}"/>
          </ac:spMkLst>
        </pc:spChg>
        <pc:spChg chg="add">
          <ac:chgData name="hasan fatih cakmakli" userId="1bcd36e2-dc36-4bf2-9982-8d4e1f548921" providerId="ADAL" clId="{CFD4F4E5-85E2-4221-B831-1BB3330586DD}" dt="2020-03-25T07:46:10.342" v="3576" actId="26606"/>
          <ac:spMkLst>
            <pc:docMk/>
            <pc:sldMk cId="1588497311" sldId="301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46:10.342" v="3576" actId="26606"/>
          <ac:spMkLst>
            <pc:docMk/>
            <pc:sldMk cId="1588497311" sldId="301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46:10.342" v="3576" actId="26606"/>
          <ac:spMkLst>
            <pc:docMk/>
            <pc:sldMk cId="1588497311" sldId="301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46:10.342" v="3576" actId="26606"/>
          <ac:spMkLst>
            <pc:docMk/>
            <pc:sldMk cId="1588497311" sldId="301"/>
            <ac:spMk id="14" creationId="{25D3C032-881F-4579-A4BF-0FA966E9F350}"/>
          </ac:spMkLst>
        </pc:spChg>
      </pc:sldChg>
      <pc:sldChg chg="modSp">
        <pc:chgData name="hasan fatih cakmakli" userId="1bcd36e2-dc36-4bf2-9982-8d4e1f548921" providerId="ADAL" clId="{CFD4F4E5-85E2-4221-B831-1BB3330586DD}" dt="2020-03-24T11:26:16.806" v="790" actId="313"/>
        <pc:sldMkLst>
          <pc:docMk/>
          <pc:sldMk cId="3373815158" sldId="303"/>
        </pc:sldMkLst>
        <pc:spChg chg="mod">
          <ac:chgData name="hasan fatih cakmakli" userId="1bcd36e2-dc36-4bf2-9982-8d4e1f548921" providerId="ADAL" clId="{CFD4F4E5-85E2-4221-B831-1BB3330586DD}" dt="2020-03-24T11:26:16.806" v="790" actId="313"/>
          <ac:spMkLst>
            <pc:docMk/>
            <pc:sldMk cId="3373815158" sldId="303"/>
            <ac:spMk id="6" creationId="{0CA7C87F-7B12-C343-8007-DF1FF593BF94}"/>
          </ac:spMkLst>
        </pc:spChg>
      </pc:sldChg>
      <pc:sldChg chg="modSp">
        <pc:chgData name="hasan fatih cakmakli" userId="1bcd36e2-dc36-4bf2-9982-8d4e1f548921" providerId="ADAL" clId="{CFD4F4E5-85E2-4221-B831-1BB3330586DD}" dt="2020-03-30T09:36:02.500" v="4423" actId="20577"/>
        <pc:sldMkLst>
          <pc:docMk/>
          <pc:sldMk cId="3350500664" sldId="305"/>
        </pc:sldMkLst>
        <pc:spChg chg="mod">
          <ac:chgData name="hasan fatih cakmakli" userId="1bcd36e2-dc36-4bf2-9982-8d4e1f548921" providerId="ADAL" clId="{CFD4F4E5-85E2-4221-B831-1BB3330586DD}" dt="2020-03-24T07:49:11.394" v="241" actId="1076"/>
          <ac:spMkLst>
            <pc:docMk/>
            <pc:sldMk cId="3350500664" sldId="305"/>
            <ac:spMk id="2" creationId="{CB36B379-051C-F746-A38E-528FEBE66013}"/>
          </ac:spMkLst>
        </pc:spChg>
        <pc:spChg chg="mod">
          <ac:chgData name="hasan fatih cakmakli" userId="1bcd36e2-dc36-4bf2-9982-8d4e1f548921" providerId="ADAL" clId="{CFD4F4E5-85E2-4221-B831-1BB3330586DD}" dt="2020-03-30T09:36:02.500" v="4423" actId="20577"/>
          <ac:spMkLst>
            <pc:docMk/>
            <pc:sldMk cId="3350500664" sldId="305"/>
            <ac:spMk id="3" creationId="{E694EAF1-C7EE-114B-8934-1BE31BCA308D}"/>
          </ac:spMkLst>
        </pc:spChg>
        <pc:picChg chg="mod ord">
          <ac:chgData name="hasan fatih cakmakli" userId="1bcd36e2-dc36-4bf2-9982-8d4e1f548921" providerId="ADAL" clId="{CFD4F4E5-85E2-4221-B831-1BB3330586DD}" dt="2020-03-30T09:35:50.417" v="4422" actId="167"/>
          <ac:picMkLst>
            <pc:docMk/>
            <pc:sldMk cId="3350500664" sldId="305"/>
            <ac:picMk id="7" creationId="{85B6F83D-E019-EF44-B989-1C7262C9E5D3}"/>
          </ac:picMkLst>
        </pc:picChg>
        <pc:picChg chg="mod">
          <ac:chgData name="hasan fatih cakmakli" userId="1bcd36e2-dc36-4bf2-9982-8d4e1f548921" providerId="ADAL" clId="{CFD4F4E5-85E2-4221-B831-1BB3330586DD}" dt="2020-03-30T09:35:38.114" v="4421" actId="1036"/>
          <ac:picMkLst>
            <pc:docMk/>
            <pc:sldMk cId="3350500664" sldId="305"/>
            <ac:picMk id="15" creationId="{C52DCE56-E33A-E54D-AF62-192BE6592468}"/>
          </ac:picMkLst>
        </pc:picChg>
      </pc:sldChg>
      <pc:sldChg chg="addSp modSp mod setBg">
        <pc:chgData name="hasan fatih cakmakli" userId="1bcd36e2-dc36-4bf2-9982-8d4e1f548921" providerId="ADAL" clId="{CFD4F4E5-85E2-4221-B831-1BB3330586DD}" dt="2020-03-30T09:59:24.219" v="4803" actId="20577"/>
        <pc:sldMkLst>
          <pc:docMk/>
          <pc:sldMk cId="1719293598" sldId="307"/>
        </pc:sldMkLst>
        <pc:spChg chg="mod">
          <ac:chgData name="hasan fatih cakmakli" userId="1bcd36e2-dc36-4bf2-9982-8d4e1f548921" providerId="ADAL" clId="{CFD4F4E5-85E2-4221-B831-1BB3330586DD}" dt="2020-03-25T08:04:08.922" v="3812" actId="26606"/>
          <ac:spMkLst>
            <pc:docMk/>
            <pc:sldMk cId="1719293598" sldId="307"/>
            <ac:spMk id="2" creationId="{4789A43F-DD37-A048-B389-C5AB6B0C201B}"/>
          </ac:spMkLst>
        </pc:spChg>
        <pc:spChg chg="mod">
          <ac:chgData name="hasan fatih cakmakli" userId="1bcd36e2-dc36-4bf2-9982-8d4e1f548921" providerId="ADAL" clId="{CFD4F4E5-85E2-4221-B831-1BB3330586DD}" dt="2020-03-30T09:59:24.219" v="4803" actId="20577"/>
          <ac:spMkLst>
            <pc:docMk/>
            <pc:sldMk cId="1719293598" sldId="307"/>
            <ac:spMk id="3" creationId="{5D3BBCC0-90EB-584E-996E-CF82FACE96FA}"/>
          </ac:spMkLst>
        </pc:spChg>
        <pc:spChg chg="add">
          <ac:chgData name="hasan fatih cakmakli" userId="1bcd36e2-dc36-4bf2-9982-8d4e1f548921" providerId="ADAL" clId="{CFD4F4E5-85E2-4221-B831-1BB3330586DD}" dt="2020-03-25T08:04:08.922" v="3812" actId="26606"/>
          <ac:spMkLst>
            <pc:docMk/>
            <pc:sldMk cId="1719293598" sldId="307"/>
            <ac:spMk id="8" creationId="{DE61673E-FAAA-4AEE-8D32-5CAC93CD9555}"/>
          </ac:spMkLst>
        </pc:spChg>
        <pc:spChg chg="add">
          <ac:chgData name="hasan fatih cakmakli" userId="1bcd36e2-dc36-4bf2-9982-8d4e1f548921" providerId="ADAL" clId="{CFD4F4E5-85E2-4221-B831-1BB3330586DD}" dt="2020-03-25T08:04:08.922" v="3812" actId="26606"/>
          <ac:spMkLst>
            <pc:docMk/>
            <pc:sldMk cId="1719293598" sldId="307"/>
            <ac:spMk id="10" creationId="{259279FE-5810-440F-B799-25803A014151}"/>
          </ac:spMkLst>
        </pc:spChg>
        <pc:spChg chg="add">
          <ac:chgData name="hasan fatih cakmakli" userId="1bcd36e2-dc36-4bf2-9982-8d4e1f548921" providerId="ADAL" clId="{CFD4F4E5-85E2-4221-B831-1BB3330586DD}" dt="2020-03-25T08:04:08.922" v="3812" actId="26606"/>
          <ac:spMkLst>
            <pc:docMk/>
            <pc:sldMk cId="1719293598" sldId="307"/>
            <ac:spMk id="12" creationId="{95ABD4F1-A860-48A4-84CD-EB40E1FC7827}"/>
          </ac:spMkLst>
        </pc:spChg>
        <pc:spChg chg="add">
          <ac:chgData name="hasan fatih cakmakli" userId="1bcd36e2-dc36-4bf2-9982-8d4e1f548921" providerId="ADAL" clId="{CFD4F4E5-85E2-4221-B831-1BB3330586DD}" dt="2020-03-25T08:04:08.922" v="3812" actId="26606"/>
          <ac:spMkLst>
            <pc:docMk/>
            <pc:sldMk cId="1719293598" sldId="307"/>
            <ac:spMk id="14" creationId="{91D8C0F2-1D8A-4908-857F-3DE6B0823831}"/>
          </ac:spMkLst>
        </pc:spChg>
        <pc:spChg chg="add">
          <ac:chgData name="hasan fatih cakmakli" userId="1bcd36e2-dc36-4bf2-9982-8d4e1f548921" providerId="ADAL" clId="{CFD4F4E5-85E2-4221-B831-1BB3330586DD}" dt="2020-03-25T08:04:08.922" v="3812" actId="26606"/>
          <ac:spMkLst>
            <pc:docMk/>
            <pc:sldMk cId="1719293598" sldId="307"/>
            <ac:spMk id="16" creationId="{1730E5F0-AD6E-4049-8FAB-A4D82343DCD5}"/>
          </ac:spMkLst>
        </pc:spChg>
      </pc:sldChg>
      <pc:sldChg chg="addSp modSp mod setBg">
        <pc:chgData name="hasan fatih cakmakli" userId="1bcd36e2-dc36-4bf2-9982-8d4e1f548921" providerId="ADAL" clId="{CFD4F4E5-85E2-4221-B831-1BB3330586DD}" dt="2020-03-30T09:53:47.081" v="4576" actId="14100"/>
        <pc:sldMkLst>
          <pc:docMk/>
          <pc:sldMk cId="1824133714" sldId="309"/>
        </pc:sldMkLst>
        <pc:spChg chg="mod">
          <ac:chgData name="hasan fatih cakmakli" userId="1bcd36e2-dc36-4bf2-9982-8d4e1f548921" providerId="ADAL" clId="{CFD4F4E5-85E2-4221-B831-1BB3330586DD}" dt="2020-03-25T07:47:31.899" v="3607" actId="20577"/>
          <ac:spMkLst>
            <pc:docMk/>
            <pc:sldMk cId="1824133714" sldId="309"/>
            <ac:spMk id="2" creationId="{88E296F5-7324-734E-8A54-370B8BFE861E}"/>
          </ac:spMkLst>
        </pc:spChg>
        <pc:spChg chg="mod">
          <ac:chgData name="hasan fatih cakmakli" userId="1bcd36e2-dc36-4bf2-9982-8d4e1f548921" providerId="ADAL" clId="{CFD4F4E5-85E2-4221-B831-1BB3330586DD}" dt="2020-03-30T09:53:47.081" v="4576" actId="14100"/>
          <ac:spMkLst>
            <pc:docMk/>
            <pc:sldMk cId="1824133714" sldId="309"/>
            <ac:spMk id="3" creationId="{872909A5-8CFA-D948-90E9-23C97A567644}"/>
          </ac:spMkLst>
        </pc:spChg>
        <pc:spChg chg="add">
          <ac:chgData name="hasan fatih cakmakli" userId="1bcd36e2-dc36-4bf2-9982-8d4e1f548921" providerId="ADAL" clId="{CFD4F4E5-85E2-4221-B831-1BB3330586DD}" dt="2020-03-25T07:46:54.017" v="3586" actId="26606"/>
          <ac:spMkLst>
            <pc:docMk/>
            <pc:sldMk cId="1824133714" sldId="309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46:54.017" v="3586" actId="26606"/>
          <ac:spMkLst>
            <pc:docMk/>
            <pc:sldMk cId="1824133714" sldId="309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46:54.017" v="3586" actId="26606"/>
          <ac:spMkLst>
            <pc:docMk/>
            <pc:sldMk cId="1824133714" sldId="309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46:54.017" v="3586" actId="26606"/>
          <ac:spMkLst>
            <pc:docMk/>
            <pc:sldMk cId="1824133714" sldId="309"/>
            <ac:spMk id="14" creationId="{25D3C032-881F-4579-A4BF-0FA966E9F350}"/>
          </ac:spMkLst>
        </pc:spChg>
      </pc:sldChg>
      <pc:sldChg chg="addSp modSp mod setBg">
        <pc:chgData name="hasan fatih cakmakli" userId="1bcd36e2-dc36-4bf2-9982-8d4e1f548921" providerId="ADAL" clId="{CFD4F4E5-85E2-4221-B831-1BB3330586DD}" dt="2020-03-30T09:47:25.333" v="4558" actId="313"/>
        <pc:sldMkLst>
          <pc:docMk/>
          <pc:sldMk cId="399177833" sldId="311"/>
        </pc:sldMkLst>
        <pc:spChg chg="mod">
          <ac:chgData name="hasan fatih cakmakli" userId="1bcd36e2-dc36-4bf2-9982-8d4e1f548921" providerId="ADAL" clId="{CFD4F4E5-85E2-4221-B831-1BB3330586DD}" dt="2020-03-25T07:18:17.516" v="3008" actId="26606"/>
          <ac:spMkLst>
            <pc:docMk/>
            <pc:sldMk cId="399177833" sldId="311"/>
            <ac:spMk id="2" creationId="{76EAAE54-73EB-B246-9E77-632D4A67F081}"/>
          </ac:spMkLst>
        </pc:spChg>
        <pc:spChg chg="mod">
          <ac:chgData name="hasan fatih cakmakli" userId="1bcd36e2-dc36-4bf2-9982-8d4e1f548921" providerId="ADAL" clId="{CFD4F4E5-85E2-4221-B831-1BB3330586DD}" dt="2020-03-30T09:47:25.333" v="4558" actId="313"/>
          <ac:spMkLst>
            <pc:docMk/>
            <pc:sldMk cId="399177833" sldId="311"/>
            <ac:spMk id="3" creationId="{01806A87-7AFD-5940-98D3-AE4418AF3272}"/>
          </ac:spMkLst>
        </pc:spChg>
        <pc:spChg chg="add">
          <ac:chgData name="hasan fatih cakmakli" userId="1bcd36e2-dc36-4bf2-9982-8d4e1f548921" providerId="ADAL" clId="{CFD4F4E5-85E2-4221-B831-1BB3330586DD}" dt="2020-03-25T07:18:17.516" v="3008" actId="26606"/>
          <ac:spMkLst>
            <pc:docMk/>
            <pc:sldMk cId="399177833" sldId="311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18:17.516" v="3008" actId="26606"/>
          <ac:spMkLst>
            <pc:docMk/>
            <pc:sldMk cId="399177833" sldId="311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18:17.516" v="3008" actId="26606"/>
          <ac:spMkLst>
            <pc:docMk/>
            <pc:sldMk cId="399177833" sldId="311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18:17.516" v="3008" actId="26606"/>
          <ac:spMkLst>
            <pc:docMk/>
            <pc:sldMk cId="399177833" sldId="311"/>
            <ac:spMk id="14" creationId="{25D3C032-881F-4579-A4BF-0FA966E9F350}"/>
          </ac:spMkLst>
        </pc:spChg>
      </pc:sldChg>
      <pc:sldChg chg="addSp modSp mod setBg">
        <pc:chgData name="hasan fatih cakmakli" userId="1bcd36e2-dc36-4bf2-9982-8d4e1f548921" providerId="ADAL" clId="{CFD4F4E5-85E2-4221-B831-1BB3330586DD}" dt="2020-03-30T09:54:50.651" v="4652" actId="20577"/>
        <pc:sldMkLst>
          <pc:docMk/>
          <pc:sldMk cId="819446140" sldId="312"/>
        </pc:sldMkLst>
        <pc:spChg chg="mod">
          <ac:chgData name="hasan fatih cakmakli" userId="1bcd36e2-dc36-4bf2-9982-8d4e1f548921" providerId="ADAL" clId="{CFD4F4E5-85E2-4221-B831-1BB3330586DD}" dt="2020-03-25T07:48:00.175" v="3616" actId="403"/>
          <ac:spMkLst>
            <pc:docMk/>
            <pc:sldMk cId="819446140" sldId="312"/>
            <ac:spMk id="2" creationId="{86DF9B91-5CCE-2D43-8FD6-F7783530AD0D}"/>
          </ac:spMkLst>
        </pc:spChg>
        <pc:spChg chg="mod">
          <ac:chgData name="hasan fatih cakmakli" userId="1bcd36e2-dc36-4bf2-9982-8d4e1f548921" providerId="ADAL" clId="{CFD4F4E5-85E2-4221-B831-1BB3330586DD}" dt="2020-03-30T09:54:50.651" v="4652" actId="20577"/>
          <ac:spMkLst>
            <pc:docMk/>
            <pc:sldMk cId="819446140" sldId="312"/>
            <ac:spMk id="3" creationId="{D640795B-CFD1-8E4E-BAC9-45BFDA8A3901}"/>
          </ac:spMkLst>
        </pc:spChg>
        <pc:spChg chg="add">
          <ac:chgData name="hasan fatih cakmakli" userId="1bcd36e2-dc36-4bf2-9982-8d4e1f548921" providerId="ADAL" clId="{CFD4F4E5-85E2-4221-B831-1BB3330586DD}" dt="2020-03-25T07:47:48.824" v="3611" actId="26606"/>
          <ac:spMkLst>
            <pc:docMk/>
            <pc:sldMk cId="819446140" sldId="312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47:48.824" v="3611" actId="26606"/>
          <ac:spMkLst>
            <pc:docMk/>
            <pc:sldMk cId="819446140" sldId="312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47:48.824" v="3611" actId="26606"/>
          <ac:spMkLst>
            <pc:docMk/>
            <pc:sldMk cId="819446140" sldId="312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47:48.824" v="3611" actId="26606"/>
          <ac:spMkLst>
            <pc:docMk/>
            <pc:sldMk cId="819446140" sldId="312"/>
            <ac:spMk id="14" creationId="{25D3C032-881F-4579-A4BF-0FA966E9F350}"/>
          </ac:spMkLst>
        </pc:spChg>
      </pc:sldChg>
      <pc:sldChg chg="addSp delSp modSp mod setBg setClrOvrMap">
        <pc:chgData name="hasan fatih cakmakli" userId="1bcd36e2-dc36-4bf2-9982-8d4e1f548921" providerId="ADAL" clId="{CFD4F4E5-85E2-4221-B831-1BB3330586DD}" dt="2020-03-30T09:48:26.507" v="4563" actId="404"/>
        <pc:sldMkLst>
          <pc:docMk/>
          <pc:sldMk cId="3943182835" sldId="314"/>
        </pc:sldMkLst>
        <pc:spChg chg="mod">
          <ac:chgData name="hasan fatih cakmakli" userId="1bcd36e2-dc36-4bf2-9982-8d4e1f548921" providerId="ADAL" clId="{CFD4F4E5-85E2-4221-B831-1BB3330586DD}" dt="2020-03-30T09:48:26.507" v="4563" actId="404"/>
          <ac:spMkLst>
            <pc:docMk/>
            <pc:sldMk cId="3943182835" sldId="314"/>
            <ac:spMk id="2" creationId="{3F7E7136-430D-FF45-A3BF-FE3E7D97ACA6}"/>
          </ac:spMkLst>
        </pc:spChg>
        <pc:spChg chg="mod">
          <ac:chgData name="hasan fatih cakmakli" userId="1bcd36e2-dc36-4bf2-9982-8d4e1f548921" providerId="ADAL" clId="{CFD4F4E5-85E2-4221-B831-1BB3330586DD}" dt="2020-03-25T07:18:06.893" v="3007" actId="20577"/>
          <ac:spMkLst>
            <pc:docMk/>
            <pc:sldMk cId="3943182835" sldId="314"/>
            <ac:spMk id="3" creationId="{B368F05E-DF44-1A44-9F35-238BA38E1AA0}"/>
          </ac:spMkLst>
        </pc:spChg>
        <pc:spChg chg="add del">
          <ac:chgData name="hasan fatih cakmakli" userId="1bcd36e2-dc36-4bf2-9982-8d4e1f548921" providerId="ADAL" clId="{CFD4F4E5-85E2-4221-B831-1BB3330586DD}" dt="2020-03-25T07:17:48.665" v="3004" actId="26606"/>
          <ac:spMkLst>
            <pc:docMk/>
            <pc:sldMk cId="3943182835" sldId="314"/>
            <ac:spMk id="8" creationId="{C7FA33FF-088D-4F16-95A2-2C64D353DEA8}"/>
          </ac:spMkLst>
        </pc:spChg>
        <pc:spChg chg="add del">
          <ac:chgData name="hasan fatih cakmakli" userId="1bcd36e2-dc36-4bf2-9982-8d4e1f548921" providerId="ADAL" clId="{CFD4F4E5-85E2-4221-B831-1BB3330586DD}" dt="2020-03-25T07:17:48.665" v="3004" actId="26606"/>
          <ac:spMkLst>
            <pc:docMk/>
            <pc:sldMk cId="3943182835" sldId="314"/>
            <ac:spMk id="10" creationId="{A376EFB1-01CF-419F-ABF1-2AF02BBFCBD1}"/>
          </ac:spMkLst>
        </pc:spChg>
        <pc:spChg chg="add del">
          <ac:chgData name="hasan fatih cakmakli" userId="1bcd36e2-dc36-4bf2-9982-8d4e1f548921" providerId="ADAL" clId="{CFD4F4E5-85E2-4221-B831-1BB3330586DD}" dt="2020-03-25T07:17:48.665" v="3004" actId="26606"/>
          <ac:spMkLst>
            <pc:docMk/>
            <pc:sldMk cId="3943182835" sldId="314"/>
            <ac:spMk id="12" creationId="{FF9DEA15-78BD-4750-AA18-B9F28A6D5AB8}"/>
          </ac:spMkLst>
        </pc:spChg>
        <pc:spChg chg="add">
          <ac:chgData name="hasan fatih cakmakli" userId="1bcd36e2-dc36-4bf2-9982-8d4e1f548921" providerId="ADAL" clId="{CFD4F4E5-85E2-4221-B831-1BB3330586DD}" dt="2020-03-25T07:17:48.665" v="3004" actId="26606"/>
          <ac:spMkLst>
            <pc:docMk/>
            <pc:sldMk cId="3943182835" sldId="314"/>
            <ac:spMk id="17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17:48.665" v="3004" actId="26606"/>
          <ac:spMkLst>
            <pc:docMk/>
            <pc:sldMk cId="3943182835" sldId="314"/>
            <ac:spMk id="19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17:48.665" v="3004" actId="26606"/>
          <ac:spMkLst>
            <pc:docMk/>
            <pc:sldMk cId="3943182835" sldId="314"/>
            <ac:spMk id="21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17:48.665" v="3004" actId="26606"/>
          <ac:spMkLst>
            <pc:docMk/>
            <pc:sldMk cId="3943182835" sldId="314"/>
            <ac:spMk id="23" creationId="{25D3C032-881F-4579-A4BF-0FA966E9F350}"/>
          </ac:spMkLst>
        </pc:spChg>
      </pc:sldChg>
      <pc:sldChg chg="addSp modSp mod setBg">
        <pc:chgData name="hasan fatih cakmakli" userId="1bcd36e2-dc36-4bf2-9982-8d4e1f548921" providerId="ADAL" clId="{CFD4F4E5-85E2-4221-B831-1BB3330586DD}" dt="2020-03-30T11:21:26.990" v="5632" actId="20577"/>
        <pc:sldMkLst>
          <pc:docMk/>
          <pc:sldMk cId="1859795238" sldId="315"/>
        </pc:sldMkLst>
        <pc:spChg chg="mod">
          <ac:chgData name="hasan fatih cakmakli" userId="1bcd36e2-dc36-4bf2-9982-8d4e1f548921" providerId="ADAL" clId="{CFD4F4E5-85E2-4221-B831-1BB3330586DD}" dt="2020-03-25T07:46:18.245" v="3577" actId="26606"/>
          <ac:spMkLst>
            <pc:docMk/>
            <pc:sldMk cId="1859795238" sldId="315"/>
            <ac:spMk id="2" creationId="{7ED99662-C464-B44E-A780-E155366E4544}"/>
          </ac:spMkLst>
        </pc:spChg>
        <pc:spChg chg="mod">
          <ac:chgData name="hasan fatih cakmakli" userId="1bcd36e2-dc36-4bf2-9982-8d4e1f548921" providerId="ADAL" clId="{CFD4F4E5-85E2-4221-B831-1BB3330586DD}" dt="2020-03-30T11:21:26.990" v="5632" actId="20577"/>
          <ac:spMkLst>
            <pc:docMk/>
            <pc:sldMk cId="1859795238" sldId="315"/>
            <ac:spMk id="3" creationId="{679B158F-4022-3243-99E9-A3651FB0A816}"/>
          </ac:spMkLst>
        </pc:spChg>
        <pc:spChg chg="add">
          <ac:chgData name="hasan fatih cakmakli" userId="1bcd36e2-dc36-4bf2-9982-8d4e1f548921" providerId="ADAL" clId="{CFD4F4E5-85E2-4221-B831-1BB3330586DD}" dt="2020-03-25T07:46:18.245" v="3577" actId="26606"/>
          <ac:spMkLst>
            <pc:docMk/>
            <pc:sldMk cId="1859795238" sldId="315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46:18.245" v="3577" actId="26606"/>
          <ac:spMkLst>
            <pc:docMk/>
            <pc:sldMk cId="1859795238" sldId="315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46:18.245" v="3577" actId="26606"/>
          <ac:spMkLst>
            <pc:docMk/>
            <pc:sldMk cId="1859795238" sldId="315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46:18.245" v="3577" actId="26606"/>
          <ac:spMkLst>
            <pc:docMk/>
            <pc:sldMk cId="1859795238" sldId="315"/>
            <ac:spMk id="14" creationId="{25D3C032-881F-4579-A4BF-0FA966E9F350}"/>
          </ac:spMkLst>
        </pc:spChg>
      </pc:sldChg>
      <pc:sldChg chg="addSp modSp mod setBg">
        <pc:chgData name="hasan fatih cakmakli" userId="1bcd36e2-dc36-4bf2-9982-8d4e1f548921" providerId="ADAL" clId="{CFD4F4E5-85E2-4221-B831-1BB3330586DD}" dt="2020-03-30T09:53:23.042" v="4574" actId="15"/>
        <pc:sldMkLst>
          <pc:docMk/>
          <pc:sldMk cId="1285912878" sldId="316"/>
        </pc:sldMkLst>
        <pc:spChg chg="mod">
          <ac:chgData name="hasan fatih cakmakli" userId="1bcd36e2-dc36-4bf2-9982-8d4e1f548921" providerId="ADAL" clId="{CFD4F4E5-85E2-4221-B831-1BB3330586DD}" dt="2020-03-25T07:46:30.078" v="3580" actId="26606"/>
          <ac:spMkLst>
            <pc:docMk/>
            <pc:sldMk cId="1285912878" sldId="316"/>
            <ac:spMk id="2" creationId="{10C3ADFB-A529-404A-B8FC-4CC272118047}"/>
          </ac:spMkLst>
        </pc:spChg>
        <pc:spChg chg="mod">
          <ac:chgData name="hasan fatih cakmakli" userId="1bcd36e2-dc36-4bf2-9982-8d4e1f548921" providerId="ADAL" clId="{CFD4F4E5-85E2-4221-B831-1BB3330586DD}" dt="2020-03-30T09:53:23.042" v="4574" actId="15"/>
          <ac:spMkLst>
            <pc:docMk/>
            <pc:sldMk cId="1285912878" sldId="316"/>
            <ac:spMk id="3" creationId="{6E0D3ABC-F3FA-5147-B689-2A22A8A54C2E}"/>
          </ac:spMkLst>
        </pc:spChg>
        <pc:spChg chg="add">
          <ac:chgData name="hasan fatih cakmakli" userId="1bcd36e2-dc36-4bf2-9982-8d4e1f548921" providerId="ADAL" clId="{CFD4F4E5-85E2-4221-B831-1BB3330586DD}" dt="2020-03-25T07:46:30.078" v="3580" actId="26606"/>
          <ac:spMkLst>
            <pc:docMk/>
            <pc:sldMk cId="1285912878" sldId="316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46:30.078" v="3580" actId="26606"/>
          <ac:spMkLst>
            <pc:docMk/>
            <pc:sldMk cId="1285912878" sldId="316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46:30.078" v="3580" actId="26606"/>
          <ac:spMkLst>
            <pc:docMk/>
            <pc:sldMk cId="1285912878" sldId="316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46:30.078" v="3580" actId="26606"/>
          <ac:spMkLst>
            <pc:docMk/>
            <pc:sldMk cId="1285912878" sldId="316"/>
            <ac:spMk id="14" creationId="{25D3C032-881F-4579-A4BF-0FA966E9F350}"/>
          </ac:spMkLst>
        </pc:spChg>
      </pc:sldChg>
      <pc:sldChg chg="addSp modSp mod setBg">
        <pc:chgData name="hasan fatih cakmakli" userId="1bcd36e2-dc36-4bf2-9982-8d4e1f548921" providerId="ADAL" clId="{CFD4F4E5-85E2-4221-B831-1BB3330586DD}" dt="2020-03-30T09:56:45.956" v="4787" actId="20577"/>
        <pc:sldMkLst>
          <pc:docMk/>
          <pc:sldMk cId="2885987461" sldId="317"/>
        </pc:sldMkLst>
        <pc:spChg chg="mod">
          <ac:chgData name="hasan fatih cakmakli" userId="1bcd36e2-dc36-4bf2-9982-8d4e1f548921" providerId="ADAL" clId="{CFD4F4E5-85E2-4221-B831-1BB3330586DD}" dt="2020-03-30T09:55:08.627" v="4655" actId="403"/>
          <ac:spMkLst>
            <pc:docMk/>
            <pc:sldMk cId="2885987461" sldId="317"/>
            <ac:spMk id="2" creationId="{FF99C888-25FE-384B-9DC4-980BCAA14B1F}"/>
          </ac:spMkLst>
        </pc:spChg>
        <pc:spChg chg="mod">
          <ac:chgData name="hasan fatih cakmakli" userId="1bcd36e2-dc36-4bf2-9982-8d4e1f548921" providerId="ADAL" clId="{CFD4F4E5-85E2-4221-B831-1BB3330586DD}" dt="2020-03-30T09:56:45.956" v="4787" actId="20577"/>
          <ac:spMkLst>
            <pc:docMk/>
            <pc:sldMk cId="2885987461" sldId="317"/>
            <ac:spMk id="3" creationId="{CAE6ED4A-909C-0642-8909-4310D45E3DD2}"/>
          </ac:spMkLst>
        </pc:spChg>
        <pc:spChg chg="add">
          <ac:chgData name="hasan fatih cakmakli" userId="1bcd36e2-dc36-4bf2-9982-8d4e1f548921" providerId="ADAL" clId="{CFD4F4E5-85E2-4221-B831-1BB3330586DD}" dt="2020-03-25T07:48:04.257" v="3617" actId="26606"/>
          <ac:spMkLst>
            <pc:docMk/>
            <pc:sldMk cId="2885987461" sldId="317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48:04.257" v="3617" actId="26606"/>
          <ac:spMkLst>
            <pc:docMk/>
            <pc:sldMk cId="2885987461" sldId="317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48:04.257" v="3617" actId="26606"/>
          <ac:spMkLst>
            <pc:docMk/>
            <pc:sldMk cId="2885987461" sldId="317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48:04.257" v="3617" actId="26606"/>
          <ac:spMkLst>
            <pc:docMk/>
            <pc:sldMk cId="2885987461" sldId="317"/>
            <ac:spMk id="14" creationId="{25D3C032-881F-4579-A4BF-0FA966E9F350}"/>
          </ac:spMkLst>
        </pc:spChg>
      </pc:sldChg>
      <pc:sldChg chg="addSp delSp modSp del mod setBg">
        <pc:chgData name="hasan fatih cakmakli" userId="1bcd36e2-dc36-4bf2-9982-8d4e1f548921" providerId="ADAL" clId="{CFD4F4E5-85E2-4221-B831-1BB3330586DD}" dt="2020-03-30T09:19:25.303" v="4239" actId="2696"/>
        <pc:sldMkLst>
          <pc:docMk/>
          <pc:sldMk cId="1092300446" sldId="319"/>
        </pc:sldMkLst>
        <pc:spChg chg="mod">
          <ac:chgData name="hasan fatih cakmakli" userId="1bcd36e2-dc36-4bf2-9982-8d4e1f548921" providerId="ADAL" clId="{CFD4F4E5-85E2-4221-B831-1BB3330586DD}" dt="2020-03-25T05:59:35.646" v="2582" actId="26606"/>
          <ac:spMkLst>
            <pc:docMk/>
            <pc:sldMk cId="1092300446" sldId="319"/>
            <ac:spMk id="2" creationId="{C8C6762E-FCBC-FF44-BB9B-78193E7D6805}"/>
          </ac:spMkLst>
        </pc:spChg>
        <pc:spChg chg="mod">
          <ac:chgData name="hasan fatih cakmakli" userId="1bcd36e2-dc36-4bf2-9982-8d4e1f548921" providerId="ADAL" clId="{CFD4F4E5-85E2-4221-B831-1BB3330586DD}" dt="2020-03-25T06:00:09.600" v="2592" actId="14100"/>
          <ac:spMkLst>
            <pc:docMk/>
            <pc:sldMk cId="1092300446" sldId="319"/>
            <ac:spMk id="3" creationId="{2DD3EBF8-B9F4-6D4B-BCF6-2FD9E0D92B0B}"/>
          </ac:spMkLst>
        </pc:spChg>
        <pc:spChg chg="mod">
          <ac:chgData name="hasan fatih cakmakli" userId="1bcd36e2-dc36-4bf2-9982-8d4e1f548921" providerId="ADAL" clId="{CFD4F4E5-85E2-4221-B831-1BB3330586DD}" dt="2020-03-25T05:59:51.242" v="2586" actId="404"/>
          <ac:spMkLst>
            <pc:docMk/>
            <pc:sldMk cId="1092300446" sldId="319"/>
            <ac:spMk id="4" creationId="{C2D6570F-E55D-684B-AFC1-47DB4B393752}"/>
          </ac:spMkLst>
        </pc:spChg>
        <pc:spChg chg="add">
          <ac:chgData name="hasan fatih cakmakli" userId="1bcd36e2-dc36-4bf2-9982-8d4e1f548921" providerId="ADAL" clId="{CFD4F4E5-85E2-4221-B831-1BB3330586DD}" dt="2020-03-25T05:59:35.646" v="2582" actId="26606"/>
          <ac:spMkLst>
            <pc:docMk/>
            <pc:sldMk cId="1092300446" sldId="319"/>
            <ac:spMk id="6" creationId="{8CA06CD6-90CA-4C45-856C-6771339E1E22}"/>
          </ac:spMkLst>
        </pc:spChg>
        <pc:spChg chg="add del">
          <ac:chgData name="hasan fatih cakmakli" userId="1bcd36e2-dc36-4bf2-9982-8d4e1f548921" providerId="ADAL" clId="{CFD4F4E5-85E2-4221-B831-1BB3330586DD}" dt="2020-03-25T05:57:04.531" v="2581" actId="26606"/>
          <ac:spMkLst>
            <pc:docMk/>
            <pc:sldMk cId="1092300446" sldId="319"/>
            <ac:spMk id="9" creationId="{4C608BEB-860E-4094-8511-78603564A75E}"/>
          </ac:spMkLst>
        </pc:spChg>
        <pc:spChg chg="add del">
          <ac:chgData name="hasan fatih cakmakli" userId="1bcd36e2-dc36-4bf2-9982-8d4e1f548921" providerId="ADAL" clId="{CFD4F4E5-85E2-4221-B831-1BB3330586DD}" dt="2020-03-25T05:57:03.256" v="2578" actId="26606"/>
          <ac:spMkLst>
            <pc:docMk/>
            <pc:sldMk cId="1092300446" sldId="319"/>
            <ac:spMk id="16" creationId="{B36F400F-DF28-43BC-8D8E-4929793B392A}"/>
          </ac:spMkLst>
        </pc:spChg>
        <pc:cxnChg chg="add">
          <ac:chgData name="hasan fatih cakmakli" userId="1bcd36e2-dc36-4bf2-9982-8d4e1f548921" providerId="ADAL" clId="{CFD4F4E5-85E2-4221-B831-1BB3330586DD}" dt="2020-03-25T05:59:35.646" v="2582" actId="26606"/>
          <ac:cxnSpMkLst>
            <pc:docMk/>
            <pc:sldMk cId="1092300446" sldId="319"/>
            <ac:cxnSpMk id="7" creationId="{5021601D-2758-4B15-A31C-FDA184C51B3A}"/>
          </ac:cxnSpMkLst>
        </pc:cxnChg>
        <pc:cxnChg chg="add del">
          <ac:chgData name="hasan fatih cakmakli" userId="1bcd36e2-dc36-4bf2-9982-8d4e1f548921" providerId="ADAL" clId="{CFD4F4E5-85E2-4221-B831-1BB3330586DD}" dt="2020-03-25T05:57:04.531" v="2581" actId="26606"/>
          <ac:cxnSpMkLst>
            <pc:docMk/>
            <pc:sldMk cId="1092300446" sldId="319"/>
            <ac:cxnSpMk id="11" creationId="{1F16A8D4-FE87-4604-88B2-394B5D1EB437}"/>
          </ac:cxnSpMkLst>
        </pc:cxnChg>
      </pc:sldChg>
      <pc:sldChg chg="addSp modSp">
        <pc:chgData name="hasan fatih cakmakli" userId="1bcd36e2-dc36-4bf2-9982-8d4e1f548921" providerId="ADAL" clId="{CFD4F4E5-85E2-4221-B831-1BB3330586DD}" dt="2020-03-25T05:53:51.537" v="2554" actId="1037"/>
        <pc:sldMkLst>
          <pc:docMk/>
          <pc:sldMk cId="1967360568" sldId="320"/>
        </pc:sldMkLst>
        <pc:spChg chg="mod">
          <ac:chgData name="hasan fatih cakmakli" userId="1bcd36e2-dc36-4bf2-9982-8d4e1f548921" providerId="ADAL" clId="{CFD4F4E5-85E2-4221-B831-1BB3330586DD}" dt="2020-03-25T05:50:40.684" v="2426" actId="20577"/>
          <ac:spMkLst>
            <pc:docMk/>
            <pc:sldMk cId="1967360568" sldId="320"/>
            <ac:spMk id="5" creationId="{82242CB1-143F-DF43-BAED-24F625F93519}"/>
          </ac:spMkLst>
        </pc:spChg>
        <pc:picChg chg="add mod">
          <ac:chgData name="hasan fatih cakmakli" userId="1bcd36e2-dc36-4bf2-9982-8d4e1f548921" providerId="ADAL" clId="{CFD4F4E5-85E2-4221-B831-1BB3330586DD}" dt="2020-03-25T05:53:51.537" v="2554" actId="1037"/>
          <ac:picMkLst>
            <pc:docMk/>
            <pc:sldMk cId="1967360568" sldId="320"/>
            <ac:picMk id="3" creationId="{67E91157-4BBD-4046-9C80-0B209ED4E137}"/>
          </ac:picMkLst>
        </pc:picChg>
      </pc:sldChg>
      <pc:sldChg chg="modSp del modAnim">
        <pc:chgData name="hasan fatih cakmakli" userId="1bcd36e2-dc36-4bf2-9982-8d4e1f548921" providerId="ADAL" clId="{CFD4F4E5-85E2-4221-B831-1BB3330586DD}" dt="2020-03-25T07:41:24.035" v="3528" actId="2696"/>
        <pc:sldMkLst>
          <pc:docMk/>
          <pc:sldMk cId="949345688" sldId="321"/>
        </pc:sldMkLst>
        <pc:spChg chg="mod">
          <ac:chgData name="hasan fatih cakmakli" userId="1bcd36e2-dc36-4bf2-9982-8d4e1f548921" providerId="ADAL" clId="{CFD4F4E5-85E2-4221-B831-1BB3330586DD}" dt="2020-03-25T06:04:41.210" v="2678" actId="20577"/>
          <ac:spMkLst>
            <pc:docMk/>
            <pc:sldMk cId="949345688" sldId="321"/>
            <ac:spMk id="6" creationId="{3F2168F2-88FA-8047-8C52-D5EA09A713E6}"/>
          </ac:spMkLst>
        </pc:spChg>
      </pc:sldChg>
      <pc:sldChg chg="modSp">
        <pc:chgData name="hasan fatih cakmakli" userId="1bcd36e2-dc36-4bf2-9982-8d4e1f548921" providerId="ADAL" clId="{CFD4F4E5-85E2-4221-B831-1BB3330586DD}" dt="2020-03-30T09:30:28.723" v="4345" actId="1038"/>
        <pc:sldMkLst>
          <pc:docMk/>
          <pc:sldMk cId="2329756103" sldId="322"/>
        </pc:sldMkLst>
        <pc:picChg chg="mod">
          <ac:chgData name="hasan fatih cakmakli" userId="1bcd36e2-dc36-4bf2-9982-8d4e1f548921" providerId="ADAL" clId="{CFD4F4E5-85E2-4221-B831-1BB3330586DD}" dt="2020-03-30T09:30:01.043" v="4293" actId="1037"/>
          <ac:picMkLst>
            <pc:docMk/>
            <pc:sldMk cId="2329756103" sldId="322"/>
            <ac:picMk id="2" creationId="{00000000-0000-0000-0000-000000000000}"/>
          </ac:picMkLst>
        </pc:picChg>
        <pc:picChg chg="mod ord">
          <ac:chgData name="hasan fatih cakmakli" userId="1bcd36e2-dc36-4bf2-9982-8d4e1f548921" providerId="ADAL" clId="{CFD4F4E5-85E2-4221-B831-1BB3330586DD}" dt="2020-03-30T09:30:28.723" v="4345" actId="1038"/>
          <ac:picMkLst>
            <pc:docMk/>
            <pc:sldMk cId="2329756103" sldId="322"/>
            <ac:picMk id="3" creationId="{13F31227-8387-2542-86F0-FA66A3588BD9}"/>
          </ac:picMkLst>
        </pc:picChg>
      </pc:sldChg>
      <pc:sldChg chg="modSp del">
        <pc:chgData name="hasan fatih cakmakli" userId="1bcd36e2-dc36-4bf2-9982-8d4e1f548921" providerId="ADAL" clId="{CFD4F4E5-85E2-4221-B831-1BB3330586DD}" dt="2020-03-25T07:31:09.880" v="3186" actId="2696"/>
        <pc:sldMkLst>
          <pc:docMk/>
          <pc:sldMk cId="253824483" sldId="323"/>
        </pc:sldMkLst>
        <pc:spChg chg="mod">
          <ac:chgData name="hasan fatih cakmakli" userId="1bcd36e2-dc36-4bf2-9982-8d4e1f548921" providerId="ADAL" clId="{CFD4F4E5-85E2-4221-B831-1BB3330586DD}" dt="2020-03-25T07:28:13.780" v="3116" actId="1076"/>
          <ac:spMkLst>
            <pc:docMk/>
            <pc:sldMk cId="253824483" sldId="323"/>
            <ac:spMk id="2" creationId="{B5E3FB54-2311-1040-9001-8993F148656D}"/>
          </ac:spMkLst>
        </pc:spChg>
        <pc:picChg chg="mod">
          <ac:chgData name="hasan fatih cakmakli" userId="1bcd36e2-dc36-4bf2-9982-8d4e1f548921" providerId="ADAL" clId="{CFD4F4E5-85E2-4221-B831-1BB3330586DD}" dt="2020-03-25T07:28:02.492" v="3113" actId="1076"/>
          <ac:picMkLst>
            <pc:docMk/>
            <pc:sldMk cId="253824483" sldId="323"/>
            <ac:picMk id="5" creationId="{113369AC-5BF8-5049-99F1-C852BE751682}"/>
          </ac:picMkLst>
        </pc:picChg>
        <pc:picChg chg="mod">
          <ac:chgData name="hasan fatih cakmakli" userId="1bcd36e2-dc36-4bf2-9982-8d4e1f548921" providerId="ADAL" clId="{CFD4F4E5-85E2-4221-B831-1BB3330586DD}" dt="2020-03-25T07:28:16.187" v="3117" actId="1076"/>
          <ac:picMkLst>
            <pc:docMk/>
            <pc:sldMk cId="253824483" sldId="323"/>
            <ac:picMk id="6" creationId="{F25763A6-575C-D342-B1F6-941BC21C6B5B}"/>
          </ac:picMkLst>
        </pc:picChg>
      </pc:sldChg>
      <pc:sldChg chg="modSp">
        <pc:chgData name="hasan fatih cakmakli" userId="1bcd36e2-dc36-4bf2-9982-8d4e1f548921" providerId="ADAL" clId="{CFD4F4E5-85E2-4221-B831-1BB3330586DD}" dt="2020-03-30T11:14:39.944" v="5375" actId="120"/>
        <pc:sldMkLst>
          <pc:docMk/>
          <pc:sldMk cId="3381656510" sldId="326"/>
        </pc:sldMkLst>
        <pc:spChg chg="mod">
          <ac:chgData name="hasan fatih cakmakli" userId="1bcd36e2-dc36-4bf2-9982-8d4e1f548921" providerId="ADAL" clId="{CFD4F4E5-85E2-4221-B831-1BB3330586DD}" dt="2020-03-25T06:19:35.320" v="2754" actId="403"/>
          <ac:spMkLst>
            <pc:docMk/>
            <pc:sldMk cId="3381656510" sldId="326"/>
            <ac:spMk id="2" creationId="{6BA20DD4-0A4F-794D-8444-F6D4ABC2BFF9}"/>
          </ac:spMkLst>
        </pc:spChg>
        <pc:spChg chg="mod">
          <ac:chgData name="hasan fatih cakmakli" userId="1bcd36e2-dc36-4bf2-9982-8d4e1f548921" providerId="ADAL" clId="{CFD4F4E5-85E2-4221-B831-1BB3330586DD}" dt="2020-03-30T11:14:19.535" v="5373" actId="122"/>
          <ac:spMkLst>
            <pc:docMk/>
            <pc:sldMk cId="3381656510" sldId="326"/>
            <ac:spMk id="3" creationId="{606879A5-A2A7-7449-8DAA-96F89FB9F6A1}"/>
          </ac:spMkLst>
        </pc:spChg>
        <pc:spChg chg="mod">
          <ac:chgData name="hasan fatih cakmakli" userId="1bcd36e2-dc36-4bf2-9982-8d4e1f548921" providerId="ADAL" clId="{CFD4F4E5-85E2-4221-B831-1BB3330586DD}" dt="2020-03-30T09:34:06.885" v="4392" actId="114"/>
          <ac:spMkLst>
            <pc:docMk/>
            <pc:sldMk cId="3381656510" sldId="326"/>
            <ac:spMk id="4" creationId="{F72C7738-CFA7-4247-B01B-AC350707A543}"/>
          </ac:spMkLst>
        </pc:spChg>
        <pc:spChg chg="mod">
          <ac:chgData name="hasan fatih cakmakli" userId="1bcd36e2-dc36-4bf2-9982-8d4e1f548921" providerId="ADAL" clId="{CFD4F4E5-85E2-4221-B831-1BB3330586DD}" dt="2020-03-30T11:14:13.270" v="5372" actId="122"/>
          <ac:spMkLst>
            <pc:docMk/>
            <pc:sldMk cId="3381656510" sldId="326"/>
            <ac:spMk id="5" creationId="{00CF9BB1-5E71-5144-998B-69BFE21DAB42}"/>
          </ac:spMkLst>
        </pc:spChg>
        <pc:spChg chg="mod">
          <ac:chgData name="hasan fatih cakmakli" userId="1bcd36e2-dc36-4bf2-9982-8d4e1f548921" providerId="ADAL" clId="{CFD4F4E5-85E2-4221-B831-1BB3330586DD}" dt="2020-03-30T11:14:39.944" v="5375" actId="120"/>
          <ac:spMkLst>
            <pc:docMk/>
            <pc:sldMk cId="3381656510" sldId="326"/>
            <ac:spMk id="6" creationId="{BDFEA467-ECCF-314D-8AEF-0F124067E4CB}"/>
          </ac:spMkLst>
        </pc:spChg>
      </pc:sldChg>
      <pc:sldChg chg="addSp modSp mod ord setBg">
        <pc:chgData name="hasan fatih cakmakli" userId="1bcd36e2-dc36-4bf2-9982-8d4e1f548921" providerId="ADAL" clId="{CFD4F4E5-85E2-4221-B831-1BB3330586DD}" dt="2020-03-30T09:45:08.003" v="4501" actId="113"/>
        <pc:sldMkLst>
          <pc:docMk/>
          <pc:sldMk cId="52399577" sldId="327"/>
        </pc:sldMkLst>
        <pc:spChg chg="add mod">
          <ac:chgData name="hasan fatih cakmakli" userId="1bcd36e2-dc36-4bf2-9982-8d4e1f548921" providerId="ADAL" clId="{CFD4F4E5-85E2-4221-B831-1BB3330586DD}" dt="2020-03-30T09:45:08.003" v="4501" actId="113"/>
          <ac:spMkLst>
            <pc:docMk/>
            <pc:sldMk cId="52399577" sldId="327"/>
            <ac:spMk id="2" creationId="{FF894E75-D330-48C5-A868-2AC785F89FCB}"/>
          </ac:spMkLst>
        </pc:spChg>
        <pc:spChg chg="mod">
          <ac:chgData name="hasan fatih cakmakli" userId="1bcd36e2-dc36-4bf2-9982-8d4e1f548921" providerId="ADAL" clId="{CFD4F4E5-85E2-4221-B831-1BB3330586DD}" dt="2020-03-25T07:14:54.257" v="2992" actId="404"/>
          <ac:spMkLst>
            <pc:docMk/>
            <pc:sldMk cId="52399577" sldId="327"/>
            <ac:spMk id="3" creationId="{30A7BD70-7A83-B74E-8E16-EF7E98462712}"/>
          </ac:spMkLst>
        </pc:spChg>
        <pc:picChg chg="mod">
          <ac:chgData name="hasan fatih cakmakli" userId="1bcd36e2-dc36-4bf2-9982-8d4e1f548921" providerId="ADAL" clId="{CFD4F4E5-85E2-4221-B831-1BB3330586DD}" dt="2020-03-25T07:13:38.372" v="2880" actId="26606"/>
          <ac:picMkLst>
            <pc:docMk/>
            <pc:sldMk cId="52399577" sldId="327"/>
            <ac:picMk id="2050" creationId="{4A7267B1-2A12-8144-BC67-58D6E48FB0B6}"/>
          </ac:picMkLst>
        </pc:picChg>
      </pc:sldChg>
      <pc:sldChg chg="modSp add">
        <pc:chgData name="hasan fatih cakmakli" userId="1bcd36e2-dc36-4bf2-9982-8d4e1f548921" providerId="ADAL" clId="{CFD4F4E5-85E2-4221-B831-1BB3330586DD}" dt="2020-03-30T09:37:25.835" v="4425" actId="113"/>
        <pc:sldMkLst>
          <pc:docMk/>
          <pc:sldMk cId="416736971" sldId="328"/>
        </pc:sldMkLst>
        <pc:spChg chg="mod">
          <ac:chgData name="hasan fatih cakmakli" userId="1bcd36e2-dc36-4bf2-9982-8d4e1f548921" providerId="ADAL" clId="{CFD4F4E5-85E2-4221-B831-1BB3330586DD}" dt="2020-03-30T09:37:25.835" v="4425" actId="113"/>
          <ac:spMkLst>
            <pc:docMk/>
            <pc:sldMk cId="416736971" sldId="328"/>
            <ac:spMk id="2" creationId="{8F43FA69-94E4-D748-99AA-E078249BE4A0}"/>
          </ac:spMkLst>
        </pc:spChg>
      </pc:sldChg>
      <pc:sldChg chg="addSp delSp modSp add mod setBg">
        <pc:chgData name="hasan fatih cakmakli" userId="1bcd36e2-dc36-4bf2-9982-8d4e1f548921" providerId="ADAL" clId="{CFD4F4E5-85E2-4221-B831-1BB3330586DD}" dt="2020-03-30T10:40:26.583" v="5314" actId="20577"/>
        <pc:sldMkLst>
          <pc:docMk/>
          <pc:sldMk cId="294250469" sldId="329"/>
        </pc:sldMkLst>
        <pc:spChg chg="mod">
          <ac:chgData name="hasan fatih cakmakli" userId="1bcd36e2-dc36-4bf2-9982-8d4e1f548921" providerId="ADAL" clId="{CFD4F4E5-85E2-4221-B831-1BB3330586DD}" dt="2020-03-25T05:55:36.833" v="2573" actId="403"/>
          <ac:spMkLst>
            <pc:docMk/>
            <pc:sldMk cId="294250469" sldId="329"/>
            <ac:spMk id="2" creationId="{50FDDF06-D238-4197-923B-DDA63C6B7A38}"/>
          </ac:spMkLst>
        </pc:spChg>
        <pc:spChg chg="add del mod">
          <ac:chgData name="hasan fatih cakmakli" userId="1bcd36e2-dc36-4bf2-9982-8d4e1f548921" providerId="ADAL" clId="{CFD4F4E5-85E2-4221-B831-1BB3330586DD}" dt="2020-03-25T05:54:59.138" v="2560" actId="26606"/>
          <ac:spMkLst>
            <pc:docMk/>
            <pc:sldMk cId="294250469" sldId="329"/>
            <ac:spMk id="3" creationId="{3A1AF1E1-1691-4EAC-A694-081F7D9DBD31}"/>
          </ac:spMkLst>
        </pc:spChg>
        <pc:spChg chg="add del">
          <ac:chgData name="hasan fatih cakmakli" userId="1bcd36e2-dc36-4bf2-9982-8d4e1f548921" providerId="ADAL" clId="{CFD4F4E5-85E2-4221-B831-1BB3330586DD}" dt="2020-03-25T05:54:54.752" v="2557" actId="26606"/>
          <ac:spMkLst>
            <pc:docMk/>
            <pc:sldMk cId="294250469" sldId="329"/>
            <ac:spMk id="8" creationId="{8D70B121-56F4-4848-B38B-182089D909FA}"/>
          </ac:spMkLst>
        </pc:spChg>
        <pc:spChg chg="add del">
          <ac:chgData name="hasan fatih cakmakli" userId="1bcd36e2-dc36-4bf2-9982-8d4e1f548921" providerId="ADAL" clId="{CFD4F4E5-85E2-4221-B831-1BB3330586DD}" dt="2020-03-25T05:54:59.117" v="2559" actId="26606"/>
          <ac:spMkLst>
            <pc:docMk/>
            <pc:sldMk cId="294250469" sldId="329"/>
            <ac:spMk id="12" creationId="{46C2E80F-49A6-4372-B103-219D417A55ED}"/>
          </ac:spMkLst>
        </pc:spChg>
        <pc:spChg chg="add">
          <ac:chgData name="hasan fatih cakmakli" userId="1bcd36e2-dc36-4bf2-9982-8d4e1f548921" providerId="ADAL" clId="{CFD4F4E5-85E2-4221-B831-1BB3330586DD}" dt="2020-03-25T05:54:59.138" v="2560" actId="26606"/>
          <ac:spMkLst>
            <pc:docMk/>
            <pc:sldMk cId="294250469" sldId="329"/>
            <ac:spMk id="14" creationId="{25D3C032-881F-4579-A4BF-0FA966E9F350}"/>
          </ac:spMkLst>
        </pc:spChg>
        <pc:spChg chg="add">
          <ac:chgData name="hasan fatih cakmakli" userId="1bcd36e2-dc36-4bf2-9982-8d4e1f548921" providerId="ADAL" clId="{CFD4F4E5-85E2-4221-B831-1BB3330586DD}" dt="2020-03-25T05:54:59.138" v="2560" actId="26606"/>
          <ac:spMkLst>
            <pc:docMk/>
            <pc:sldMk cId="294250469" sldId="329"/>
            <ac:spMk id="15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5:54:59.138" v="2560" actId="26606"/>
          <ac:spMkLst>
            <pc:docMk/>
            <pc:sldMk cId="294250469" sldId="329"/>
            <ac:spMk id="16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5:54:59.138" v="2560" actId="26606"/>
          <ac:spMkLst>
            <pc:docMk/>
            <pc:sldMk cId="294250469" sldId="329"/>
            <ac:spMk id="17" creationId="{7FF89E09-42FB-4694-96E4-95652B1D83E4}"/>
          </ac:spMkLst>
        </pc:spChg>
        <pc:spChg chg="add mod">
          <ac:chgData name="hasan fatih cakmakli" userId="1bcd36e2-dc36-4bf2-9982-8d4e1f548921" providerId="ADAL" clId="{CFD4F4E5-85E2-4221-B831-1BB3330586DD}" dt="2020-03-30T10:40:26.583" v="5314" actId="20577"/>
          <ac:spMkLst>
            <pc:docMk/>
            <pc:sldMk cId="294250469" sldId="329"/>
            <ac:spMk id="18" creationId="{3A1AF1E1-1691-4EAC-A694-081F7D9DBD31}"/>
          </ac:spMkLst>
        </pc:spChg>
        <pc:graphicFrameChg chg="add del">
          <ac:chgData name="hasan fatih cakmakli" userId="1bcd36e2-dc36-4bf2-9982-8d4e1f548921" providerId="ADAL" clId="{CFD4F4E5-85E2-4221-B831-1BB3330586DD}" dt="2020-03-25T05:54:59.117" v="2559" actId="26606"/>
          <ac:graphicFrameMkLst>
            <pc:docMk/>
            <pc:sldMk cId="294250469" sldId="329"/>
            <ac:graphicFrameMk id="5" creationId="{4833D18A-8232-45B0-945E-C48E336ED976}"/>
          </ac:graphicFrameMkLst>
        </pc:graphicFrameChg>
        <pc:cxnChg chg="add del">
          <ac:chgData name="hasan fatih cakmakli" userId="1bcd36e2-dc36-4bf2-9982-8d4e1f548921" providerId="ADAL" clId="{CFD4F4E5-85E2-4221-B831-1BB3330586DD}" dt="2020-03-25T05:54:54.752" v="2557" actId="26606"/>
          <ac:cxnSpMkLst>
            <pc:docMk/>
            <pc:sldMk cId="294250469" sldId="329"/>
            <ac:cxnSpMk id="10" creationId="{2D72A2C9-F3CA-4216-8BAD-FA4C970C3C4E}"/>
          </ac:cxnSpMkLst>
        </pc:cxnChg>
      </pc:sldChg>
      <pc:sldChg chg="addSp delSp modSp add mod setBg">
        <pc:chgData name="hasan fatih cakmakli" userId="1bcd36e2-dc36-4bf2-9982-8d4e1f548921" providerId="ADAL" clId="{CFD4F4E5-85E2-4221-B831-1BB3330586DD}" dt="2020-03-30T10:07:30.363" v="4831"/>
        <pc:sldMkLst>
          <pc:docMk/>
          <pc:sldMk cId="264674686" sldId="330"/>
        </pc:sldMkLst>
        <pc:spChg chg="mod">
          <ac:chgData name="hasan fatih cakmakli" userId="1bcd36e2-dc36-4bf2-9982-8d4e1f548921" providerId="ADAL" clId="{CFD4F4E5-85E2-4221-B831-1BB3330586DD}" dt="2020-03-30T10:05:42.813" v="4804" actId="113"/>
          <ac:spMkLst>
            <pc:docMk/>
            <pc:sldMk cId="264674686" sldId="330"/>
            <ac:spMk id="2" creationId="{4FBF9E2A-C8E9-4CFA-A50A-8D2BD2E28387}"/>
          </ac:spMkLst>
        </pc:spChg>
        <pc:spChg chg="del mod">
          <ac:chgData name="hasan fatih cakmakli" userId="1bcd36e2-dc36-4bf2-9982-8d4e1f548921" providerId="ADAL" clId="{CFD4F4E5-85E2-4221-B831-1BB3330586DD}" dt="2020-03-25T08:04:48.223" v="3827" actId="26606"/>
          <ac:spMkLst>
            <pc:docMk/>
            <pc:sldMk cId="264674686" sldId="330"/>
            <ac:spMk id="3" creationId="{6D6D7A74-E3B2-4050-8E81-7826C17BF5E5}"/>
          </ac:spMkLst>
        </pc:spChg>
        <pc:spChg chg="add">
          <ac:chgData name="hasan fatih cakmakli" userId="1bcd36e2-dc36-4bf2-9982-8d4e1f548921" providerId="ADAL" clId="{CFD4F4E5-85E2-4221-B831-1BB3330586DD}" dt="2020-03-25T08:04:48.223" v="3827" actId="26606"/>
          <ac:spMkLst>
            <pc:docMk/>
            <pc:sldMk cId="264674686" sldId="330"/>
            <ac:spMk id="10" creationId="{DC8C3900-B8A1-4965-88E6-CBCBFE067207}"/>
          </ac:spMkLst>
        </pc:spChg>
        <pc:graphicFrameChg chg="add mod">
          <ac:chgData name="hasan fatih cakmakli" userId="1bcd36e2-dc36-4bf2-9982-8d4e1f548921" providerId="ADAL" clId="{CFD4F4E5-85E2-4221-B831-1BB3330586DD}" dt="2020-03-30T10:07:30.363" v="4831"/>
          <ac:graphicFrameMkLst>
            <pc:docMk/>
            <pc:sldMk cId="264674686" sldId="330"/>
            <ac:graphicFrameMk id="5" creationId="{8B81DDA4-64BA-458D-9E6C-3E9E7C7E3D5F}"/>
          </ac:graphicFrameMkLst>
        </pc:graphicFrameChg>
      </pc:sldChg>
      <pc:sldChg chg="addSp delSp modSp add mod setBg">
        <pc:chgData name="hasan fatih cakmakli" userId="1bcd36e2-dc36-4bf2-9982-8d4e1f548921" providerId="ADAL" clId="{CFD4F4E5-85E2-4221-B831-1BB3330586DD}" dt="2020-03-30T10:22:28.232" v="4837" actId="20577"/>
        <pc:sldMkLst>
          <pc:docMk/>
          <pc:sldMk cId="3739401146" sldId="331"/>
        </pc:sldMkLst>
        <pc:spChg chg="mod">
          <ac:chgData name="hasan fatih cakmakli" userId="1bcd36e2-dc36-4bf2-9982-8d4e1f548921" providerId="ADAL" clId="{CFD4F4E5-85E2-4221-B831-1BB3330586DD}" dt="2020-03-25T08:05:14.580" v="3832" actId="20577"/>
          <ac:spMkLst>
            <pc:docMk/>
            <pc:sldMk cId="3739401146" sldId="331"/>
            <ac:spMk id="2" creationId="{4ADD8F51-F9C0-4137-9E3B-EB9CAF821E7F}"/>
          </ac:spMkLst>
        </pc:spChg>
        <pc:spChg chg="del mod">
          <ac:chgData name="hasan fatih cakmakli" userId="1bcd36e2-dc36-4bf2-9982-8d4e1f548921" providerId="ADAL" clId="{CFD4F4E5-85E2-4221-B831-1BB3330586DD}" dt="2020-03-25T08:05:08.016" v="3828" actId="26606"/>
          <ac:spMkLst>
            <pc:docMk/>
            <pc:sldMk cId="3739401146" sldId="331"/>
            <ac:spMk id="3" creationId="{CBCEB71C-020C-462F-A542-05E1564F6D86}"/>
          </ac:spMkLst>
        </pc:spChg>
        <pc:spChg chg="add">
          <ac:chgData name="hasan fatih cakmakli" userId="1bcd36e2-dc36-4bf2-9982-8d4e1f548921" providerId="ADAL" clId="{CFD4F4E5-85E2-4221-B831-1BB3330586DD}" dt="2020-03-25T08:05:08.016" v="3828" actId="26606"/>
          <ac:spMkLst>
            <pc:docMk/>
            <pc:sldMk cId="3739401146" sldId="331"/>
            <ac:spMk id="10" creationId="{DC8C3900-B8A1-4965-88E6-CBCBFE067207}"/>
          </ac:spMkLst>
        </pc:spChg>
        <pc:graphicFrameChg chg="add mod">
          <ac:chgData name="hasan fatih cakmakli" userId="1bcd36e2-dc36-4bf2-9982-8d4e1f548921" providerId="ADAL" clId="{CFD4F4E5-85E2-4221-B831-1BB3330586DD}" dt="2020-03-30T10:22:28.232" v="4837" actId="20577"/>
          <ac:graphicFrameMkLst>
            <pc:docMk/>
            <pc:sldMk cId="3739401146" sldId="331"/>
            <ac:graphicFrameMk id="5" creationId="{03410F09-19D8-4041-8DD8-BC4D89C8897C}"/>
          </ac:graphicFrameMkLst>
        </pc:graphicFrameChg>
      </pc:sldChg>
      <pc:sldChg chg="addSp delSp modSp add mod setBg setClrOvrMap">
        <pc:chgData name="hasan fatih cakmakli" userId="1bcd36e2-dc36-4bf2-9982-8d4e1f548921" providerId="ADAL" clId="{CFD4F4E5-85E2-4221-B831-1BB3330586DD}" dt="2020-03-30T10:33:18.417" v="5240"/>
        <pc:sldMkLst>
          <pc:docMk/>
          <pc:sldMk cId="1216022692" sldId="332"/>
        </pc:sldMkLst>
        <pc:spChg chg="mod">
          <ac:chgData name="hasan fatih cakmakli" userId="1bcd36e2-dc36-4bf2-9982-8d4e1f548921" providerId="ADAL" clId="{CFD4F4E5-85E2-4221-B831-1BB3330586DD}" dt="2020-03-30T10:06:42.499" v="4829" actId="20577"/>
          <ac:spMkLst>
            <pc:docMk/>
            <pc:sldMk cId="1216022692" sldId="332"/>
            <ac:spMk id="2" creationId="{712311EF-4F4F-4578-9972-DB31D433EA93}"/>
          </ac:spMkLst>
        </pc:spChg>
        <pc:spChg chg="del mod">
          <ac:chgData name="hasan fatih cakmakli" userId="1bcd36e2-dc36-4bf2-9982-8d4e1f548921" providerId="ADAL" clId="{CFD4F4E5-85E2-4221-B831-1BB3330586DD}" dt="2020-03-25T08:07:43.684" v="3854" actId="26606"/>
          <ac:spMkLst>
            <pc:docMk/>
            <pc:sldMk cId="1216022692" sldId="332"/>
            <ac:spMk id="3" creationId="{37ADD950-F7AB-477F-9845-1BBB7B0F749B}"/>
          </ac:spMkLst>
        </pc:spChg>
        <pc:spChg chg="add del">
          <ac:chgData name="hasan fatih cakmakli" userId="1bcd36e2-dc36-4bf2-9982-8d4e1f548921" providerId="ADAL" clId="{CFD4F4E5-85E2-4221-B831-1BB3330586DD}" dt="2020-03-25T08:07:43.660" v="3853" actId="26606"/>
          <ac:spMkLst>
            <pc:docMk/>
            <pc:sldMk cId="1216022692" sldId="332"/>
            <ac:spMk id="8" creationId="{C7FA33FF-088D-4F16-95A2-2C64D353DEA8}"/>
          </ac:spMkLst>
        </pc:spChg>
        <pc:spChg chg="add del">
          <ac:chgData name="hasan fatih cakmakli" userId="1bcd36e2-dc36-4bf2-9982-8d4e1f548921" providerId="ADAL" clId="{CFD4F4E5-85E2-4221-B831-1BB3330586DD}" dt="2020-03-25T08:07:43.660" v="3853" actId="26606"/>
          <ac:spMkLst>
            <pc:docMk/>
            <pc:sldMk cId="1216022692" sldId="332"/>
            <ac:spMk id="10" creationId="{A376EFB1-01CF-419F-ABF1-2AF02BBFCBD1}"/>
          </ac:spMkLst>
        </pc:spChg>
        <pc:spChg chg="add del">
          <ac:chgData name="hasan fatih cakmakli" userId="1bcd36e2-dc36-4bf2-9982-8d4e1f548921" providerId="ADAL" clId="{CFD4F4E5-85E2-4221-B831-1BB3330586DD}" dt="2020-03-25T08:07:43.660" v="3853" actId="26606"/>
          <ac:spMkLst>
            <pc:docMk/>
            <pc:sldMk cId="1216022692" sldId="332"/>
            <ac:spMk id="12" creationId="{FF9DEA15-78BD-4750-AA18-B9F28A6D5AB8}"/>
          </ac:spMkLst>
        </pc:spChg>
        <pc:spChg chg="add">
          <ac:chgData name="hasan fatih cakmakli" userId="1bcd36e2-dc36-4bf2-9982-8d4e1f548921" providerId="ADAL" clId="{CFD4F4E5-85E2-4221-B831-1BB3330586DD}" dt="2020-03-25T08:07:43.684" v="3854" actId="26606"/>
          <ac:spMkLst>
            <pc:docMk/>
            <pc:sldMk cId="1216022692" sldId="332"/>
            <ac:spMk id="14" creationId="{DC8C3900-B8A1-4965-88E6-CBCBFE067207}"/>
          </ac:spMkLst>
        </pc:spChg>
        <pc:graphicFrameChg chg="add mod">
          <ac:chgData name="hasan fatih cakmakli" userId="1bcd36e2-dc36-4bf2-9982-8d4e1f548921" providerId="ADAL" clId="{CFD4F4E5-85E2-4221-B831-1BB3330586DD}" dt="2020-03-30T10:33:18.417" v="5240"/>
          <ac:graphicFrameMkLst>
            <pc:docMk/>
            <pc:sldMk cId="1216022692" sldId="332"/>
            <ac:graphicFrameMk id="5" creationId="{1D2E1838-9343-4E37-B16F-07C0ADD136E4}"/>
          </ac:graphicFrameMkLst>
        </pc:graphicFrameChg>
      </pc:sldChg>
      <pc:sldChg chg="addSp delSp modSp add mod setBg">
        <pc:chgData name="hasan fatih cakmakli" userId="1bcd36e2-dc36-4bf2-9982-8d4e1f548921" providerId="ADAL" clId="{CFD4F4E5-85E2-4221-B831-1BB3330586DD}" dt="2020-03-30T11:37:34.644" v="5836" actId="20577"/>
        <pc:sldMkLst>
          <pc:docMk/>
          <pc:sldMk cId="4147937843" sldId="333"/>
        </pc:sldMkLst>
        <pc:spChg chg="mod">
          <ac:chgData name="hasan fatih cakmakli" userId="1bcd36e2-dc36-4bf2-9982-8d4e1f548921" providerId="ADAL" clId="{CFD4F4E5-85E2-4221-B831-1BB3330586DD}" dt="2020-03-25T08:08:19.300" v="3859" actId="26606"/>
          <ac:spMkLst>
            <pc:docMk/>
            <pc:sldMk cId="4147937843" sldId="333"/>
            <ac:spMk id="2" creationId="{3EE75897-E17C-40EE-9DA7-0C9C0A2DFE6F}"/>
          </ac:spMkLst>
        </pc:spChg>
        <pc:spChg chg="del mod">
          <ac:chgData name="hasan fatih cakmakli" userId="1bcd36e2-dc36-4bf2-9982-8d4e1f548921" providerId="ADAL" clId="{CFD4F4E5-85E2-4221-B831-1BB3330586DD}" dt="2020-03-25T08:08:19.300" v="3859" actId="26606"/>
          <ac:spMkLst>
            <pc:docMk/>
            <pc:sldMk cId="4147937843" sldId="333"/>
            <ac:spMk id="3" creationId="{73FB2A66-3D6D-4E35-8596-F7B246F6AA4D}"/>
          </ac:spMkLst>
        </pc:spChg>
        <pc:spChg chg="add">
          <ac:chgData name="hasan fatih cakmakli" userId="1bcd36e2-dc36-4bf2-9982-8d4e1f548921" providerId="ADAL" clId="{CFD4F4E5-85E2-4221-B831-1BB3330586DD}" dt="2020-03-25T08:08:19.300" v="3859" actId="26606"/>
          <ac:spMkLst>
            <pc:docMk/>
            <pc:sldMk cId="4147937843" sldId="333"/>
            <ac:spMk id="10" creationId="{DC8C3900-B8A1-4965-88E6-CBCBFE067207}"/>
          </ac:spMkLst>
        </pc:spChg>
        <pc:graphicFrameChg chg="add mod">
          <ac:chgData name="hasan fatih cakmakli" userId="1bcd36e2-dc36-4bf2-9982-8d4e1f548921" providerId="ADAL" clId="{CFD4F4E5-85E2-4221-B831-1BB3330586DD}" dt="2020-03-30T11:37:34.644" v="5836" actId="20577"/>
          <ac:graphicFrameMkLst>
            <pc:docMk/>
            <pc:sldMk cId="4147937843" sldId="333"/>
            <ac:graphicFrameMk id="5" creationId="{C381F0EC-EA0C-47A4-9DDF-1448A947E602}"/>
          </ac:graphicFrameMkLst>
        </pc:graphicFrameChg>
      </pc:sldChg>
      <pc:sldChg chg="addSp delSp modSp add mod ord setBg">
        <pc:chgData name="hasan fatih cakmakli" userId="1bcd36e2-dc36-4bf2-9982-8d4e1f548921" providerId="ADAL" clId="{CFD4F4E5-85E2-4221-B831-1BB3330586DD}" dt="2020-03-25T07:31:01.030" v="3185" actId="1037"/>
        <pc:sldMkLst>
          <pc:docMk/>
          <pc:sldMk cId="2616321231" sldId="334"/>
        </pc:sldMkLst>
        <pc:spChg chg="del mod">
          <ac:chgData name="hasan fatih cakmakli" userId="1bcd36e2-dc36-4bf2-9982-8d4e1f548921" providerId="ADAL" clId="{CFD4F4E5-85E2-4221-B831-1BB3330586DD}" dt="2020-03-25T07:29:27.112" v="3125" actId="478"/>
          <ac:spMkLst>
            <pc:docMk/>
            <pc:sldMk cId="2616321231" sldId="334"/>
            <ac:spMk id="2" creationId="{245C7F9E-5A5B-4499-AA4D-7E8B1D819E7A}"/>
          </ac:spMkLst>
        </pc:spChg>
        <pc:spChg chg="mod">
          <ac:chgData name="hasan fatih cakmakli" userId="1bcd36e2-dc36-4bf2-9982-8d4e1f548921" providerId="ADAL" clId="{CFD4F4E5-85E2-4221-B831-1BB3330586DD}" dt="2020-03-25T07:28:46.106" v="3119" actId="26606"/>
          <ac:spMkLst>
            <pc:docMk/>
            <pc:sldMk cId="2616321231" sldId="334"/>
            <ac:spMk id="3" creationId="{1A4F75B3-82AB-4876-8C06-4621EEAC010F}"/>
          </ac:spMkLst>
        </pc:spChg>
        <pc:spChg chg="add">
          <ac:chgData name="hasan fatih cakmakli" userId="1bcd36e2-dc36-4bf2-9982-8d4e1f548921" providerId="ADAL" clId="{CFD4F4E5-85E2-4221-B831-1BB3330586DD}" dt="2020-03-25T07:28:46.106" v="3119" actId="26606"/>
          <ac:spMkLst>
            <pc:docMk/>
            <pc:sldMk cId="2616321231" sldId="334"/>
            <ac:spMk id="8" creationId="{8249E89B-63A5-45DA-A170-5B661FCE4F6E}"/>
          </ac:spMkLst>
        </pc:spChg>
        <pc:spChg chg="add del mod">
          <ac:chgData name="hasan fatih cakmakli" userId="1bcd36e2-dc36-4bf2-9982-8d4e1f548921" providerId="ADAL" clId="{CFD4F4E5-85E2-4221-B831-1BB3330586DD}" dt="2020-03-25T07:29:47.078" v="3129" actId="13926"/>
          <ac:spMkLst>
            <pc:docMk/>
            <pc:sldMk cId="2616321231" sldId="334"/>
            <ac:spMk id="9" creationId="{56A8881A-900F-451E-BCBD-67870D34AC5F}"/>
          </ac:spMkLst>
        </pc:spChg>
        <pc:spChg chg="add">
          <ac:chgData name="hasan fatih cakmakli" userId="1bcd36e2-dc36-4bf2-9982-8d4e1f548921" providerId="ADAL" clId="{CFD4F4E5-85E2-4221-B831-1BB3330586DD}" dt="2020-03-25T07:28:46.106" v="3119" actId="26606"/>
          <ac:spMkLst>
            <pc:docMk/>
            <pc:sldMk cId="2616321231" sldId="334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28:46.106" v="3119" actId="26606"/>
          <ac:spMkLst>
            <pc:docMk/>
            <pc:sldMk cId="2616321231" sldId="334"/>
            <ac:spMk id="12" creationId="{7FF89E09-42FB-4694-96E4-95652B1D83E4}"/>
          </ac:spMkLst>
        </pc:spChg>
        <pc:spChg chg="add">
          <ac:chgData name="hasan fatih cakmakli" userId="1bcd36e2-dc36-4bf2-9982-8d4e1f548921" providerId="ADAL" clId="{CFD4F4E5-85E2-4221-B831-1BB3330586DD}" dt="2020-03-25T07:28:46.106" v="3119" actId="26606"/>
          <ac:spMkLst>
            <pc:docMk/>
            <pc:sldMk cId="2616321231" sldId="334"/>
            <ac:spMk id="14" creationId="{25D3C032-881F-4579-A4BF-0FA966E9F350}"/>
          </ac:spMkLst>
        </pc:spChg>
        <pc:picChg chg="add mod ord">
          <ac:chgData name="hasan fatih cakmakli" userId="1bcd36e2-dc36-4bf2-9982-8d4e1f548921" providerId="ADAL" clId="{CFD4F4E5-85E2-4221-B831-1BB3330586DD}" dt="2020-03-25T07:30:56.115" v="3181" actId="1037"/>
          <ac:picMkLst>
            <pc:docMk/>
            <pc:sldMk cId="2616321231" sldId="334"/>
            <ac:picMk id="11" creationId="{CAFBC65D-40B9-46B4-81B9-CD4977801BD1}"/>
          </ac:picMkLst>
        </pc:picChg>
        <pc:picChg chg="add mod">
          <ac:chgData name="hasan fatih cakmakli" userId="1bcd36e2-dc36-4bf2-9982-8d4e1f548921" providerId="ADAL" clId="{CFD4F4E5-85E2-4221-B831-1BB3330586DD}" dt="2020-03-25T07:31:01.030" v="3185" actId="1037"/>
          <ac:picMkLst>
            <pc:docMk/>
            <pc:sldMk cId="2616321231" sldId="334"/>
            <ac:picMk id="13" creationId="{531038AC-CD8A-41E4-9FFC-DF3B4CB3349B}"/>
          </ac:picMkLst>
        </pc:picChg>
      </pc:sldChg>
      <pc:sldChg chg="addSp delSp modSp add mod ord setBg modAnim">
        <pc:chgData name="hasan fatih cakmakli" userId="1bcd36e2-dc36-4bf2-9982-8d4e1f548921" providerId="ADAL" clId="{CFD4F4E5-85E2-4221-B831-1BB3330586DD}" dt="2020-03-30T09:27:09.100" v="4270" actId="20577"/>
        <pc:sldMkLst>
          <pc:docMk/>
          <pc:sldMk cId="2773976124" sldId="335"/>
        </pc:sldMkLst>
        <pc:spChg chg="mod">
          <ac:chgData name="hasan fatih cakmakli" userId="1bcd36e2-dc36-4bf2-9982-8d4e1f548921" providerId="ADAL" clId="{CFD4F4E5-85E2-4221-B831-1BB3330586DD}" dt="2020-03-30T09:27:09.100" v="4270" actId="20577"/>
          <ac:spMkLst>
            <pc:docMk/>
            <pc:sldMk cId="2773976124" sldId="335"/>
            <ac:spMk id="2" creationId="{4B686CE4-0AD3-40C2-9965-DBCA64D19A93}"/>
          </ac:spMkLst>
        </pc:spChg>
        <pc:spChg chg="mod">
          <ac:chgData name="hasan fatih cakmakli" userId="1bcd36e2-dc36-4bf2-9982-8d4e1f548921" providerId="ADAL" clId="{CFD4F4E5-85E2-4221-B831-1BB3330586DD}" dt="2020-03-25T07:35:49.062" v="3251" actId="26606"/>
          <ac:spMkLst>
            <pc:docMk/>
            <pc:sldMk cId="2773976124" sldId="335"/>
            <ac:spMk id="3" creationId="{A93EDC86-666E-4155-8D63-92C07B60A6DD}"/>
          </ac:spMkLst>
        </pc:spChg>
        <pc:spChg chg="add del">
          <ac:chgData name="hasan fatih cakmakli" userId="1bcd36e2-dc36-4bf2-9982-8d4e1f548921" providerId="ADAL" clId="{CFD4F4E5-85E2-4221-B831-1BB3330586DD}" dt="2020-03-25T07:35:49.047" v="3250" actId="26606"/>
          <ac:spMkLst>
            <pc:docMk/>
            <pc:sldMk cId="2773976124" sldId="335"/>
            <ac:spMk id="8" creationId="{8249E89B-63A5-45DA-A170-5B661FCE4F6E}"/>
          </ac:spMkLst>
        </pc:spChg>
        <pc:spChg chg="add del">
          <ac:chgData name="hasan fatih cakmakli" userId="1bcd36e2-dc36-4bf2-9982-8d4e1f548921" providerId="ADAL" clId="{CFD4F4E5-85E2-4221-B831-1BB3330586DD}" dt="2020-03-25T07:35:49.047" v="3250" actId="26606"/>
          <ac:spMkLst>
            <pc:docMk/>
            <pc:sldMk cId="2773976124" sldId="335"/>
            <ac:spMk id="10" creationId="{A5D714AD-9E94-4752-AA45-D4B0EAAB52E2}"/>
          </ac:spMkLst>
        </pc:spChg>
        <pc:spChg chg="add del">
          <ac:chgData name="hasan fatih cakmakli" userId="1bcd36e2-dc36-4bf2-9982-8d4e1f548921" providerId="ADAL" clId="{CFD4F4E5-85E2-4221-B831-1BB3330586DD}" dt="2020-03-25T07:35:49.047" v="3250" actId="26606"/>
          <ac:spMkLst>
            <pc:docMk/>
            <pc:sldMk cId="2773976124" sldId="335"/>
            <ac:spMk id="12" creationId="{7FF89E09-42FB-4694-96E4-95652B1D83E4}"/>
          </ac:spMkLst>
        </pc:spChg>
        <pc:spChg chg="add del">
          <ac:chgData name="hasan fatih cakmakli" userId="1bcd36e2-dc36-4bf2-9982-8d4e1f548921" providerId="ADAL" clId="{CFD4F4E5-85E2-4221-B831-1BB3330586DD}" dt="2020-03-25T07:35:49.047" v="3250" actId="26606"/>
          <ac:spMkLst>
            <pc:docMk/>
            <pc:sldMk cId="2773976124" sldId="335"/>
            <ac:spMk id="14" creationId="{25D3C032-881F-4579-A4BF-0FA966E9F350}"/>
          </ac:spMkLst>
        </pc:spChg>
        <pc:spChg chg="add mod">
          <ac:chgData name="hasan fatih cakmakli" userId="1bcd36e2-dc36-4bf2-9982-8d4e1f548921" providerId="ADAL" clId="{CFD4F4E5-85E2-4221-B831-1BB3330586DD}" dt="2020-03-25T07:36:48.673" v="3255" actId="1076"/>
          <ac:spMkLst>
            <pc:docMk/>
            <pc:sldMk cId="2773976124" sldId="335"/>
            <ac:spMk id="15" creationId="{04AA267B-B9F6-4ADA-8894-2E23C24D5933}"/>
          </ac:spMkLst>
        </pc:spChg>
        <pc:spChg chg="add">
          <ac:chgData name="hasan fatih cakmakli" userId="1bcd36e2-dc36-4bf2-9982-8d4e1f548921" providerId="ADAL" clId="{CFD4F4E5-85E2-4221-B831-1BB3330586DD}" dt="2020-03-25T07:35:49.062" v="3251" actId="26606"/>
          <ac:spMkLst>
            <pc:docMk/>
            <pc:sldMk cId="2773976124" sldId="335"/>
            <ac:spMk id="16" creationId="{1730E5F0-AD6E-4049-8FAB-A4D82343DCD5}"/>
          </ac:spMkLst>
        </pc:spChg>
        <pc:spChg chg="add">
          <ac:chgData name="hasan fatih cakmakli" userId="1bcd36e2-dc36-4bf2-9982-8d4e1f548921" providerId="ADAL" clId="{CFD4F4E5-85E2-4221-B831-1BB3330586DD}" dt="2020-03-25T07:35:49.062" v="3251" actId="26606"/>
          <ac:spMkLst>
            <pc:docMk/>
            <pc:sldMk cId="2773976124" sldId="335"/>
            <ac:spMk id="17" creationId="{DE61673E-FAAA-4AEE-8D32-5CAC93CD9555}"/>
          </ac:spMkLst>
        </pc:spChg>
        <pc:spChg chg="add">
          <ac:chgData name="hasan fatih cakmakli" userId="1bcd36e2-dc36-4bf2-9982-8d4e1f548921" providerId="ADAL" clId="{CFD4F4E5-85E2-4221-B831-1BB3330586DD}" dt="2020-03-25T07:35:49.062" v="3251" actId="26606"/>
          <ac:spMkLst>
            <pc:docMk/>
            <pc:sldMk cId="2773976124" sldId="335"/>
            <ac:spMk id="18" creationId="{259279FE-5810-440F-B799-25803A014151}"/>
          </ac:spMkLst>
        </pc:spChg>
        <pc:spChg chg="add">
          <ac:chgData name="hasan fatih cakmakli" userId="1bcd36e2-dc36-4bf2-9982-8d4e1f548921" providerId="ADAL" clId="{CFD4F4E5-85E2-4221-B831-1BB3330586DD}" dt="2020-03-25T07:35:49.062" v="3251" actId="26606"/>
          <ac:spMkLst>
            <pc:docMk/>
            <pc:sldMk cId="2773976124" sldId="335"/>
            <ac:spMk id="19" creationId="{95ABD4F1-A860-48A4-84CD-EB40E1FC7827}"/>
          </ac:spMkLst>
        </pc:spChg>
        <pc:spChg chg="add">
          <ac:chgData name="hasan fatih cakmakli" userId="1bcd36e2-dc36-4bf2-9982-8d4e1f548921" providerId="ADAL" clId="{CFD4F4E5-85E2-4221-B831-1BB3330586DD}" dt="2020-03-25T07:35:49.062" v="3251" actId="26606"/>
          <ac:spMkLst>
            <pc:docMk/>
            <pc:sldMk cId="2773976124" sldId="335"/>
            <ac:spMk id="20" creationId="{91D8C0F2-1D8A-4908-857F-3DE6B0823831}"/>
          </ac:spMkLst>
        </pc:spChg>
        <pc:spChg chg="add mod">
          <ac:chgData name="hasan fatih cakmakli" userId="1bcd36e2-dc36-4bf2-9982-8d4e1f548921" providerId="ADAL" clId="{CFD4F4E5-85E2-4221-B831-1BB3330586DD}" dt="2020-03-25T07:36:48.673" v="3255" actId="1076"/>
          <ac:spMkLst>
            <pc:docMk/>
            <pc:sldMk cId="2773976124" sldId="335"/>
            <ac:spMk id="21" creationId="{3290E2FD-74BF-4EFF-99DF-5EF16131DDB7}"/>
          </ac:spMkLst>
        </pc:spChg>
        <pc:spChg chg="add mod">
          <ac:chgData name="hasan fatih cakmakli" userId="1bcd36e2-dc36-4bf2-9982-8d4e1f548921" providerId="ADAL" clId="{CFD4F4E5-85E2-4221-B831-1BB3330586DD}" dt="2020-03-25T07:37:40.430" v="3378" actId="1036"/>
          <ac:spMkLst>
            <pc:docMk/>
            <pc:sldMk cId="2773976124" sldId="335"/>
            <ac:spMk id="22" creationId="{8DABCCB3-3777-4EA7-815F-B334C50BBB14}"/>
          </ac:spMkLst>
        </pc:spChg>
        <pc:picChg chg="add mod">
          <ac:chgData name="hasan fatih cakmakli" userId="1bcd36e2-dc36-4bf2-9982-8d4e1f548921" providerId="ADAL" clId="{CFD4F4E5-85E2-4221-B831-1BB3330586DD}" dt="2020-03-25T07:36:48.673" v="3255" actId="1076"/>
          <ac:picMkLst>
            <pc:docMk/>
            <pc:sldMk cId="2773976124" sldId="335"/>
            <ac:picMk id="13" creationId="{0954E7BB-AAE2-404F-9DF1-A6CFF99A6911}"/>
          </ac:picMkLst>
        </pc:picChg>
      </pc:sldChg>
      <pc:sldChg chg="addSp delSp modSp add mod ord setBg modAnim">
        <pc:chgData name="hasan fatih cakmakli" userId="1bcd36e2-dc36-4bf2-9982-8d4e1f548921" providerId="ADAL" clId="{CFD4F4E5-85E2-4221-B831-1BB3330586DD}" dt="2020-03-30T09:26:28.146" v="4261"/>
        <pc:sldMkLst>
          <pc:docMk/>
          <pc:sldMk cId="1059840466" sldId="336"/>
        </pc:sldMkLst>
        <pc:spChg chg="mod">
          <ac:chgData name="hasan fatih cakmakli" userId="1bcd36e2-dc36-4bf2-9982-8d4e1f548921" providerId="ADAL" clId="{CFD4F4E5-85E2-4221-B831-1BB3330586DD}" dt="2020-03-25T07:39:03.156" v="3409" actId="403"/>
          <ac:spMkLst>
            <pc:docMk/>
            <pc:sldMk cId="1059840466" sldId="336"/>
            <ac:spMk id="2" creationId="{1D7534E6-8E81-4042-8D0C-2768F070B808}"/>
          </ac:spMkLst>
        </pc:spChg>
        <pc:spChg chg="del mod">
          <ac:chgData name="hasan fatih cakmakli" userId="1bcd36e2-dc36-4bf2-9982-8d4e1f548921" providerId="ADAL" clId="{CFD4F4E5-85E2-4221-B831-1BB3330586DD}" dt="2020-03-25T07:40:20.101" v="3504" actId="478"/>
          <ac:spMkLst>
            <pc:docMk/>
            <pc:sldMk cId="1059840466" sldId="336"/>
            <ac:spMk id="3" creationId="{E86E84BA-45AC-4A5C-8949-7832A2AC03EA}"/>
          </ac:spMkLst>
        </pc:spChg>
        <pc:spChg chg="add">
          <ac:chgData name="hasan fatih cakmakli" userId="1bcd36e2-dc36-4bf2-9982-8d4e1f548921" providerId="ADAL" clId="{CFD4F4E5-85E2-4221-B831-1BB3330586DD}" dt="2020-03-25T07:38:12.402" v="3381" actId="26606"/>
          <ac:spMkLst>
            <pc:docMk/>
            <pc:sldMk cId="1059840466" sldId="336"/>
            <ac:spMk id="8" creationId="{8249E89B-63A5-45DA-A170-5B661FCE4F6E}"/>
          </ac:spMkLst>
        </pc:spChg>
        <pc:spChg chg="add">
          <ac:chgData name="hasan fatih cakmakli" userId="1bcd36e2-dc36-4bf2-9982-8d4e1f548921" providerId="ADAL" clId="{CFD4F4E5-85E2-4221-B831-1BB3330586DD}" dt="2020-03-25T07:38:12.402" v="3381" actId="26606"/>
          <ac:spMkLst>
            <pc:docMk/>
            <pc:sldMk cId="1059840466" sldId="336"/>
            <ac:spMk id="10" creationId="{A5D714AD-9E94-4752-AA45-D4B0EAAB52E2}"/>
          </ac:spMkLst>
        </pc:spChg>
        <pc:spChg chg="add">
          <ac:chgData name="hasan fatih cakmakli" userId="1bcd36e2-dc36-4bf2-9982-8d4e1f548921" providerId="ADAL" clId="{CFD4F4E5-85E2-4221-B831-1BB3330586DD}" dt="2020-03-25T07:38:12.402" v="3381" actId="26606"/>
          <ac:spMkLst>
            <pc:docMk/>
            <pc:sldMk cId="1059840466" sldId="336"/>
            <ac:spMk id="12" creationId="{7FF89E09-42FB-4694-96E4-95652B1D83E4}"/>
          </ac:spMkLst>
        </pc:spChg>
        <pc:spChg chg="add mod">
          <ac:chgData name="hasan fatih cakmakli" userId="1bcd36e2-dc36-4bf2-9982-8d4e1f548921" providerId="ADAL" clId="{CFD4F4E5-85E2-4221-B831-1BB3330586DD}" dt="2020-03-30T09:24:50.832" v="4260" actId="15"/>
          <ac:spMkLst>
            <pc:docMk/>
            <pc:sldMk cId="1059840466" sldId="336"/>
            <ac:spMk id="13" creationId="{6DB4B449-20F2-4A5D-93F9-B7B1FAAACFD6}"/>
          </ac:spMkLst>
        </pc:spChg>
        <pc:spChg chg="add">
          <ac:chgData name="hasan fatih cakmakli" userId="1bcd36e2-dc36-4bf2-9982-8d4e1f548921" providerId="ADAL" clId="{CFD4F4E5-85E2-4221-B831-1BB3330586DD}" dt="2020-03-25T07:38:12.402" v="3381" actId="26606"/>
          <ac:spMkLst>
            <pc:docMk/>
            <pc:sldMk cId="1059840466" sldId="336"/>
            <ac:spMk id="14" creationId="{25D3C032-881F-4579-A4BF-0FA966E9F350}"/>
          </ac:spMkLst>
        </pc:spChg>
        <pc:picChg chg="add mod">
          <ac:chgData name="hasan fatih cakmakli" userId="1bcd36e2-dc36-4bf2-9982-8d4e1f548921" providerId="ADAL" clId="{CFD4F4E5-85E2-4221-B831-1BB3330586DD}" dt="2020-03-25T07:41:20.521" v="3527" actId="1076"/>
          <ac:picMkLst>
            <pc:docMk/>
            <pc:sldMk cId="1059840466" sldId="336"/>
            <ac:picMk id="9" creationId="{09BFBC90-AE7C-43B6-A0E5-30EF7C629CD8}"/>
          </ac:picMkLst>
        </pc:picChg>
        <pc:picChg chg="add del mod">
          <ac:chgData name="hasan fatih cakmakli" userId="1bcd36e2-dc36-4bf2-9982-8d4e1f548921" providerId="ADAL" clId="{CFD4F4E5-85E2-4221-B831-1BB3330586DD}" dt="2020-03-25T07:40:12.213" v="3502" actId="478"/>
          <ac:picMkLst>
            <pc:docMk/>
            <pc:sldMk cId="1059840466" sldId="336"/>
            <ac:picMk id="11" creationId="{267AA4C3-2D24-4F12-ABC5-AF48F0CBBA3D}"/>
          </ac:picMkLst>
        </pc:picChg>
        <pc:picChg chg="add mod">
          <ac:chgData name="hasan fatih cakmakli" userId="1bcd36e2-dc36-4bf2-9982-8d4e1f548921" providerId="ADAL" clId="{CFD4F4E5-85E2-4221-B831-1BB3330586DD}" dt="2020-03-25T07:39:37.093" v="3497" actId="1037"/>
          <ac:picMkLst>
            <pc:docMk/>
            <pc:sldMk cId="1059840466" sldId="336"/>
            <ac:picMk id="15" creationId="{F07C010D-28CF-4654-A56B-38296D75922E}"/>
          </ac:picMkLst>
        </pc:picChg>
      </pc:sldChg>
      <pc:sldChg chg="addSp delSp modSp add mod ord setBg modAnim">
        <pc:chgData name="hasan fatih cakmakli" userId="1bcd36e2-dc36-4bf2-9982-8d4e1f548921" providerId="ADAL" clId="{CFD4F4E5-85E2-4221-B831-1BB3330586DD}" dt="2020-03-30T10:55:27.611" v="5368"/>
        <pc:sldMkLst>
          <pc:docMk/>
          <pc:sldMk cId="4294621542" sldId="337"/>
        </pc:sldMkLst>
        <pc:spChg chg="del mod">
          <ac:chgData name="hasan fatih cakmakli" userId="1bcd36e2-dc36-4bf2-9982-8d4e1f548921" providerId="ADAL" clId="{CFD4F4E5-85E2-4221-B831-1BB3330586DD}" dt="2020-03-25T07:42:59.133" v="3537" actId="478"/>
          <ac:spMkLst>
            <pc:docMk/>
            <pc:sldMk cId="4294621542" sldId="337"/>
            <ac:spMk id="2" creationId="{6E83E3EE-4110-43D2-BB70-437BDA4F7733}"/>
          </ac:spMkLst>
        </pc:spChg>
        <pc:spChg chg="del mod">
          <ac:chgData name="hasan fatih cakmakli" userId="1bcd36e2-dc36-4bf2-9982-8d4e1f548921" providerId="ADAL" clId="{CFD4F4E5-85E2-4221-B831-1BB3330586DD}" dt="2020-03-30T09:19:53.239" v="4247" actId="478"/>
          <ac:spMkLst>
            <pc:docMk/>
            <pc:sldMk cId="4294621542" sldId="337"/>
            <ac:spMk id="3" creationId="{718FC24B-971C-4F6F-A3E6-A586AB024151}"/>
          </ac:spMkLst>
        </pc:spChg>
        <pc:spChg chg="add">
          <ac:chgData name="hasan fatih cakmakli" userId="1bcd36e2-dc36-4bf2-9982-8d4e1f548921" providerId="ADAL" clId="{CFD4F4E5-85E2-4221-B831-1BB3330586DD}" dt="2020-03-25T07:41:53.639" v="3530" actId="26606"/>
          <ac:spMkLst>
            <pc:docMk/>
            <pc:sldMk cId="4294621542" sldId="337"/>
            <ac:spMk id="8" creationId="{8249E89B-63A5-45DA-A170-5B661FCE4F6E}"/>
          </ac:spMkLst>
        </pc:spChg>
        <pc:spChg chg="add mod">
          <ac:chgData name="hasan fatih cakmakli" userId="1bcd36e2-dc36-4bf2-9982-8d4e1f548921" providerId="ADAL" clId="{CFD4F4E5-85E2-4221-B831-1BB3330586DD}" dt="2020-03-25T07:43:06.434" v="3538" actId="122"/>
          <ac:spMkLst>
            <pc:docMk/>
            <pc:sldMk cId="4294621542" sldId="337"/>
            <ac:spMk id="9" creationId="{D7276047-441B-48C7-B181-4B724A4F6FAF}"/>
          </ac:spMkLst>
        </pc:spChg>
        <pc:spChg chg="add">
          <ac:chgData name="hasan fatih cakmakli" userId="1bcd36e2-dc36-4bf2-9982-8d4e1f548921" providerId="ADAL" clId="{CFD4F4E5-85E2-4221-B831-1BB3330586DD}" dt="2020-03-25T07:41:53.639" v="3530" actId="26606"/>
          <ac:spMkLst>
            <pc:docMk/>
            <pc:sldMk cId="4294621542" sldId="337"/>
            <ac:spMk id="10" creationId="{A5D714AD-9E94-4752-AA45-D4B0EAAB52E2}"/>
          </ac:spMkLst>
        </pc:spChg>
        <pc:spChg chg="add mod">
          <ac:chgData name="hasan fatih cakmakli" userId="1bcd36e2-dc36-4bf2-9982-8d4e1f548921" providerId="ADAL" clId="{CFD4F4E5-85E2-4221-B831-1BB3330586DD}" dt="2020-03-30T10:55:05.978" v="5365" actId="13926"/>
          <ac:spMkLst>
            <pc:docMk/>
            <pc:sldMk cId="4294621542" sldId="337"/>
            <ac:spMk id="11" creationId="{ABB07500-DEAA-4554-B5C6-A3400617EFE4}"/>
          </ac:spMkLst>
        </pc:spChg>
        <pc:spChg chg="add">
          <ac:chgData name="hasan fatih cakmakli" userId="1bcd36e2-dc36-4bf2-9982-8d4e1f548921" providerId="ADAL" clId="{CFD4F4E5-85E2-4221-B831-1BB3330586DD}" dt="2020-03-25T07:41:53.639" v="3530" actId="26606"/>
          <ac:spMkLst>
            <pc:docMk/>
            <pc:sldMk cId="4294621542" sldId="337"/>
            <ac:spMk id="12" creationId="{7FF89E09-42FB-4694-96E4-95652B1D83E4}"/>
          </ac:spMkLst>
        </pc:spChg>
        <pc:spChg chg="add mod">
          <ac:chgData name="hasan fatih cakmakli" userId="1bcd36e2-dc36-4bf2-9982-8d4e1f548921" providerId="ADAL" clId="{CFD4F4E5-85E2-4221-B831-1BB3330586DD}" dt="2020-03-25T07:44:05.533" v="3567" actId="404"/>
          <ac:spMkLst>
            <pc:docMk/>
            <pc:sldMk cId="4294621542" sldId="337"/>
            <ac:spMk id="13" creationId="{306A6A0D-6022-4A83-99AE-35D62A62B88C}"/>
          </ac:spMkLst>
        </pc:spChg>
        <pc:spChg chg="add">
          <ac:chgData name="hasan fatih cakmakli" userId="1bcd36e2-dc36-4bf2-9982-8d4e1f548921" providerId="ADAL" clId="{CFD4F4E5-85E2-4221-B831-1BB3330586DD}" dt="2020-03-25T07:41:53.639" v="3530" actId="26606"/>
          <ac:spMkLst>
            <pc:docMk/>
            <pc:sldMk cId="4294621542" sldId="337"/>
            <ac:spMk id="14" creationId="{25D3C032-881F-4579-A4BF-0FA966E9F350}"/>
          </ac:spMkLst>
        </pc:spChg>
        <pc:picChg chg="add mod">
          <ac:chgData name="hasan fatih cakmakli" userId="1bcd36e2-dc36-4bf2-9982-8d4e1f548921" providerId="ADAL" clId="{CFD4F4E5-85E2-4221-B831-1BB3330586DD}" dt="2020-03-30T09:19:35.667" v="4241" actId="1076"/>
          <ac:picMkLst>
            <pc:docMk/>
            <pc:sldMk cId="4294621542" sldId="337"/>
            <ac:picMk id="1026" creationId="{A346386D-BD76-4049-B076-6C837ABAEA4C}"/>
          </ac:picMkLst>
        </pc:picChg>
      </pc:sldChg>
      <pc:sldChg chg="add del">
        <pc:chgData name="hasan fatih cakmakli" userId="1bcd36e2-dc36-4bf2-9982-8d4e1f548921" providerId="ADAL" clId="{CFD4F4E5-85E2-4221-B831-1BB3330586DD}" dt="2020-03-30T10:22:59.652" v="4839" actId="2696"/>
        <pc:sldMkLst>
          <pc:docMk/>
          <pc:sldMk cId="771405662" sldId="338"/>
        </pc:sldMkLst>
      </pc:sldChg>
      <pc:sldChg chg="addSp delSp modSp add setBg delDesignElem">
        <pc:chgData name="hasan fatih cakmakli" userId="1bcd36e2-dc36-4bf2-9982-8d4e1f548921" providerId="ADAL" clId="{CFD4F4E5-85E2-4221-B831-1BB3330586DD}" dt="2020-03-30T11:28:15.510" v="5760" actId="20577"/>
        <pc:sldMkLst>
          <pc:docMk/>
          <pc:sldMk cId="1530271571" sldId="338"/>
        </pc:sldMkLst>
        <pc:spChg chg="add mod">
          <ac:chgData name="hasan fatih cakmakli" userId="1bcd36e2-dc36-4bf2-9982-8d4e1f548921" providerId="ADAL" clId="{CFD4F4E5-85E2-4221-B831-1BB3330586DD}" dt="2020-03-30T10:25:12.873" v="4858" actId="403"/>
          <ac:spMkLst>
            <pc:docMk/>
            <pc:sldMk cId="1530271571" sldId="338"/>
            <ac:spMk id="3" creationId="{659CB641-686A-4F0C-8D2D-34B0E09D974B}"/>
          </ac:spMkLst>
        </pc:spChg>
        <pc:spChg chg="add del mod">
          <ac:chgData name="hasan fatih cakmakli" userId="1bcd36e2-dc36-4bf2-9982-8d4e1f548921" providerId="ADAL" clId="{CFD4F4E5-85E2-4221-B831-1BB3330586DD}" dt="2020-03-30T10:32:00.787" v="5220"/>
          <ac:spMkLst>
            <pc:docMk/>
            <pc:sldMk cId="1530271571" sldId="338"/>
            <ac:spMk id="4" creationId="{CBC79AD2-BFF3-473E-A52A-24CB056ABDBF}"/>
          </ac:spMkLst>
        </pc:spChg>
        <pc:spChg chg="add">
          <ac:chgData name="hasan fatih cakmakli" userId="1bcd36e2-dc36-4bf2-9982-8d4e1f548921" providerId="ADAL" clId="{CFD4F4E5-85E2-4221-B831-1BB3330586DD}" dt="2020-03-30T10:24:05.742" v="4847"/>
          <ac:spMkLst>
            <pc:docMk/>
            <pc:sldMk cId="1530271571" sldId="338"/>
            <ac:spMk id="6" creationId="{CE623F2B-8D53-430F-9270-D4EE99709524}"/>
          </ac:spMkLst>
        </pc:spChg>
        <pc:spChg chg="del">
          <ac:chgData name="hasan fatih cakmakli" userId="1bcd36e2-dc36-4bf2-9982-8d4e1f548921" providerId="ADAL" clId="{CFD4F4E5-85E2-4221-B831-1BB3330586DD}" dt="2020-03-30T10:23:03.160" v="4841"/>
          <ac:spMkLst>
            <pc:docMk/>
            <pc:sldMk cId="1530271571" sldId="338"/>
            <ac:spMk id="10" creationId="{DC8C3900-B8A1-4965-88E6-CBCBFE067207}"/>
          </ac:spMkLst>
        </pc:spChg>
        <pc:graphicFrameChg chg="mod">
          <ac:chgData name="hasan fatih cakmakli" userId="1bcd36e2-dc36-4bf2-9982-8d4e1f548921" providerId="ADAL" clId="{CFD4F4E5-85E2-4221-B831-1BB3330586DD}" dt="2020-03-30T11:28:15.510" v="5760" actId="20577"/>
          <ac:graphicFrameMkLst>
            <pc:docMk/>
            <pc:sldMk cId="1530271571" sldId="338"/>
            <ac:graphicFrameMk id="5" creationId="{8B81DDA4-64BA-458D-9E6C-3E9E7C7E3D5F}"/>
          </ac:graphicFrameMkLst>
        </pc:graphicFrameChg>
      </pc:sldChg>
      <pc:sldChg chg="addSp modSp add del mod setBg setClrOvrMap">
        <pc:chgData name="hasan fatih cakmakli" userId="1bcd36e2-dc36-4bf2-9982-8d4e1f548921" providerId="ADAL" clId="{CFD4F4E5-85E2-4221-B831-1BB3330586DD}" dt="2020-03-25T08:09:56.251" v="3932" actId="2696"/>
        <pc:sldMkLst>
          <pc:docMk/>
          <pc:sldMk cId="2685833592" sldId="338"/>
        </pc:sldMkLst>
        <pc:spChg chg="mod">
          <ac:chgData name="hasan fatih cakmakli" userId="1bcd36e2-dc36-4bf2-9982-8d4e1f548921" providerId="ADAL" clId="{CFD4F4E5-85E2-4221-B831-1BB3330586DD}" dt="2020-03-25T08:09:53.281" v="3931" actId="20577"/>
          <ac:spMkLst>
            <pc:docMk/>
            <pc:sldMk cId="2685833592" sldId="338"/>
            <ac:spMk id="2" creationId="{FCA3786D-A516-4D96-A17C-D8D8EF4741BA}"/>
          </ac:spMkLst>
        </pc:spChg>
        <pc:spChg chg="mod">
          <ac:chgData name="hasan fatih cakmakli" userId="1bcd36e2-dc36-4bf2-9982-8d4e1f548921" providerId="ADAL" clId="{CFD4F4E5-85E2-4221-B831-1BB3330586DD}" dt="2020-03-25T08:09:34.659" v="3877" actId="26606"/>
          <ac:spMkLst>
            <pc:docMk/>
            <pc:sldMk cId="2685833592" sldId="338"/>
            <ac:spMk id="3" creationId="{208DB804-08E7-444A-9682-5817A8FB208B}"/>
          </ac:spMkLst>
        </pc:spChg>
        <pc:spChg chg="add">
          <ac:chgData name="hasan fatih cakmakli" userId="1bcd36e2-dc36-4bf2-9982-8d4e1f548921" providerId="ADAL" clId="{CFD4F4E5-85E2-4221-B831-1BB3330586DD}" dt="2020-03-25T08:09:34.659" v="3877" actId="26606"/>
          <ac:spMkLst>
            <pc:docMk/>
            <pc:sldMk cId="2685833592" sldId="338"/>
            <ac:spMk id="8" creationId="{C7FA33FF-088D-4F16-95A2-2C64D353DEA8}"/>
          </ac:spMkLst>
        </pc:spChg>
        <pc:spChg chg="add">
          <ac:chgData name="hasan fatih cakmakli" userId="1bcd36e2-dc36-4bf2-9982-8d4e1f548921" providerId="ADAL" clId="{CFD4F4E5-85E2-4221-B831-1BB3330586DD}" dt="2020-03-25T08:09:34.659" v="3877" actId="26606"/>
          <ac:spMkLst>
            <pc:docMk/>
            <pc:sldMk cId="2685833592" sldId="338"/>
            <ac:spMk id="10" creationId="{A376EFB1-01CF-419F-ABF1-2AF02BBFCBD1}"/>
          </ac:spMkLst>
        </pc:spChg>
        <pc:spChg chg="add">
          <ac:chgData name="hasan fatih cakmakli" userId="1bcd36e2-dc36-4bf2-9982-8d4e1f548921" providerId="ADAL" clId="{CFD4F4E5-85E2-4221-B831-1BB3330586DD}" dt="2020-03-25T08:09:34.659" v="3877" actId="26606"/>
          <ac:spMkLst>
            <pc:docMk/>
            <pc:sldMk cId="2685833592" sldId="338"/>
            <ac:spMk id="12" creationId="{FF9DEA15-78BD-4750-AA18-B9F28A6D5AB8}"/>
          </ac:spMkLst>
        </pc:spChg>
      </pc:sldChg>
      <pc:sldChg chg="modSp add del">
        <pc:chgData name="hasan fatih cakmakli" userId="1bcd36e2-dc36-4bf2-9982-8d4e1f548921" providerId="ADAL" clId="{CFD4F4E5-85E2-4221-B831-1BB3330586DD}" dt="2020-03-25T08:11:05.590" v="3972" actId="2696"/>
        <pc:sldMkLst>
          <pc:docMk/>
          <pc:sldMk cId="4147226841" sldId="338"/>
        </pc:sldMkLst>
        <pc:spChg chg="mod">
          <ac:chgData name="hasan fatih cakmakli" userId="1bcd36e2-dc36-4bf2-9982-8d4e1f548921" providerId="ADAL" clId="{CFD4F4E5-85E2-4221-B831-1BB3330586DD}" dt="2020-03-25T08:11:03.187" v="3971" actId="5793"/>
          <ac:spMkLst>
            <pc:docMk/>
            <pc:sldMk cId="4147226841" sldId="338"/>
            <ac:spMk id="3" creationId="{D90AE338-280D-4B7A-B8DA-1D103FA01B95}"/>
          </ac:spMkLst>
        </pc:spChg>
      </pc:sldChg>
      <pc:sldChg chg="delSp add del setBg delDesignElem">
        <pc:chgData name="hasan fatih cakmakli" userId="1bcd36e2-dc36-4bf2-9982-8d4e1f548921" providerId="ADAL" clId="{CFD4F4E5-85E2-4221-B831-1BB3330586DD}" dt="2020-03-30T11:39:40.266" v="5851" actId="2696"/>
        <pc:sldMkLst>
          <pc:docMk/>
          <pc:sldMk cId="61761578" sldId="339"/>
        </pc:sldMkLst>
        <pc:spChg chg="del">
          <ac:chgData name="hasan fatih cakmakli" userId="1bcd36e2-dc36-4bf2-9982-8d4e1f548921" providerId="ADAL" clId="{CFD4F4E5-85E2-4221-B831-1BB3330586DD}" dt="2020-03-30T11:39:33.155" v="5849"/>
          <ac:spMkLst>
            <pc:docMk/>
            <pc:sldMk cId="61761578" sldId="339"/>
            <ac:spMk id="8" creationId="{559AE206-7EBA-4D33-8BC9-9D8158553F0E}"/>
          </ac:spMkLst>
        </pc:spChg>
        <pc:spChg chg="del">
          <ac:chgData name="hasan fatih cakmakli" userId="1bcd36e2-dc36-4bf2-9982-8d4e1f548921" providerId="ADAL" clId="{CFD4F4E5-85E2-4221-B831-1BB3330586DD}" dt="2020-03-30T11:39:33.155" v="5849"/>
          <ac:spMkLst>
            <pc:docMk/>
            <pc:sldMk cId="61761578" sldId="339"/>
            <ac:spMk id="10" creationId="{6437D937-A7F1-4011-92B4-328E5BE1B166}"/>
          </ac:spMkLst>
        </pc:spChg>
        <pc:spChg chg="del">
          <ac:chgData name="hasan fatih cakmakli" userId="1bcd36e2-dc36-4bf2-9982-8d4e1f548921" providerId="ADAL" clId="{CFD4F4E5-85E2-4221-B831-1BB3330586DD}" dt="2020-03-30T11:39:33.155" v="5849"/>
          <ac:spMkLst>
            <pc:docMk/>
            <pc:sldMk cId="61761578" sldId="339"/>
            <ac:spMk id="12" creationId="{B672F332-AF08-46C6-94F0-77684310D7B7}"/>
          </ac:spMkLst>
        </pc:spChg>
        <pc:spChg chg="del">
          <ac:chgData name="hasan fatih cakmakli" userId="1bcd36e2-dc36-4bf2-9982-8d4e1f548921" providerId="ADAL" clId="{CFD4F4E5-85E2-4221-B831-1BB3330586DD}" dt="2020-03-30T11:39:33.155" v="5849"/>
          <ac:spMkLst>
            <pc:docMk/>
            <pc:sldMk cId="61761578" sldId="339"/>
            <ac:spMk id="14" creationId="{34244EF8-D73A-40E1-BE73-D46E6B4B04ED}"/>
          </ac:spMkLst>
        </pc:spChg>
        <pc:spChg chg="del">
          <ac:chgData name="hasan fatih cakmakli" userId="1bcd36e2-dc36-4bf2-9982-8d4e1f548921" providerId="ADAL" clId="{CFD4F4E5-85E2-4221-B831-1BB3330586DD}" dt="2020-03-30T11:39:33.155" v="5849"/>
          <ac:spMkLst>
            <pc:docMk/>
            <pc:sldMk cId="61761578" sldId="339"/>
            <ac:spMk id="16" creationId="{AB84D7E8-4ECB-42D7-ADBF-01689B0F24AE}"/>
          </ac:spMkLst>
        </pc:spChg>
        <pc:cxnChg chg="del">
          <ac:chgData name="hasan fatih cakmakli" userId="1bcd36e2-dc36-4bf2-9982-8d4e1f548921" providerId="ADAL" clId="{CFD4F4E5-85E2-4221-B831-1BB3330586DD}" dt="2020-03-30T11:39:33.155" v="5849"/>
          <ac:cxnSpMkLst>
            <pc:docMk/>
            <pc:sldMk cId="61761578" sldId="339"/>
            <ac:cxnSpMk id="18" creationId="{9E8E38ED-369A-44C2-B635-0BED0E48A6E8}"/>
          </ac:cxnSpMkLst>
        </pc:cxnChg>
      </pc:sldChg>
      <pc:sldChg chg="delSp add del setBg delDesignElem">
        <pc:chgData name="hasan fatih cakmakli" userId="1bcd36e2-dc36-4bf2-9982-8d4e1f548921" providerId="ADAL" clId="{CFD4F4E5-85E2-4221-B831-1BB3330586DD}" dt="2020-03-30T11:38:51.631" v="5844" actId="2696"/>
        <pc:sldMkLst>
          <pc:docMk/>
          <pc:sldMk cId="112900902" sldId="339"/>
        </pc:sldMkLst>
        <pc:spChg chg="del">
          <ac:chgData name="hasan fatih cakmakli" userId="1bcd36e2-dc36-4bf2-9982-8d4e1f548921" providerId="ADAL" clId="{CFD4F4E5-85E2-4221-B831-1BB3330586DD}" dt="2020-03-30T11:38:47.279" v="5843"/>
          <ac:spMkLst>
            <pc:docMk/>
            <pc:sldMk cId="112900902" sldId="339"/>
            <ac:spMk id="8" creationId="{559AE206-7EBA-4D33-8BC9-9D8158553F0E}"/>
          </ac:spMkLst>
        </pc:spChg>
        <pc:spChg chg="del">
          <ac:chgData name="hasan fatih cakmakli" userId="1bcd36e2-dc36-4bf2-9982-8d4e1f548921" providerId="ADAL" clId="{CFD4F4E5-85E2-4221-B831-1BB3330586DD}" dt="2020-03-30T11:38:47.279" v="5843"/>
          <ac:spMkLst>
            <pc:docMk/>
            <pc:sldMk cId="112900902" sldId="339"/>
            <ac:spMk id="10" creationId="{6437D937-A7F1-4011-92B4-328E5BE1B166}"/>
          </ac:spMkLst>
        </pc:spChg>
        <pc:spChg chg="del">
          <ac:chgData name="hasan fatih cakmakli" userId="1bcd36e2-dc36-4bf2-9982-8d4e1f548921" providerId="ADAL" clId="{CFD4F4E5-85E2-4221-B831-1BB3330586DD}" dt="2020-03-30T11:38:47.279" v="5843"/>
          <ac:spMkLst>
            <pc:docMk/>
            <pc:sldMk cId="112900902" sldId="339"/>
            <ac:spMk id="12" creationId="{B672F332-AF08-46C6-94F0-77684310D7B7}"/>
          </ac:spMkLst>
        </pc:spChg>
        <pc:spChg chg="del">
          <ac:chgData name="hasan fatih cakmakli" userId="1bcd36e2-dc36-4bf2-9982-8d4e1f548921" providerId="ADAL" clId="{CFD4F4E5-85E2-4221-B831-1BB3330586DD}" dt="2020-03-30T11:38:47.279" v="5843"/>
          <ac:spMkLst>
            <pc:docMk/>
            <pc:sldMk cId="112900902" sldId="339"/>
            <ac:spMk id="14" creationId="{34244EF8-D73A-40E1-BE73-D46E6B4B04ED}"/>
          </ac:spMkLst>
        </pc:spChg>
        <pc:spChg chg="del">
          <ac:chgData name="hasan fatih cakmakli" userId="1bcd36e2-dc36-4bf2-9982-8d4e1f548921" providerId="ADAL" clId="{CFD4F4E5-85E2-4221-B831-1BB3330586DD}" dt="2020-03-30T11:38:47.279" v="5843"/>
          <ac:spMkLst>
            <pc:docMk/>
            <pc:sldMk cId="112900902" sldId="339"/>
            <ac:spMk id="16" creationId="{AB84D7E8-4ECB-42D7-ADBF-01689B0F24AE}"/>
          </ac:spMkLst>
        </pc:spChg>
        <pc:cxnChg chg="del">
          <ac:chgData name="hasan fatih cakmakli" userId="1bcd36e2-dc36-4bf2-9982-8d4e1f548921" providerId="ADAL" clId="{CFD4F4E5-85E2-4221-B831-1BB3330586DD}" dt="2020-03-30T11:38:47.279" v="5843"/>
          <ac:cxnSpMkLst>
            <pc:docMk/>
            <pc:sldMk cId="112900902" sldId="339"/>
            <ac:cxnSpMk id="18" creationId="{9E8E38ED-369A-44C2-B635-0BED0E48A6E8}"/>
          </ac:cxnSpMkLst>
        </pc:cxnChg>
      </pc:sldChg>
      <pc:sldChg chg="add del">
        <pc:chgData name="hasan fatih cakmakli" userId="1bcd36e2-dc36-4bf2-9982-8d4e1f548921" providerId="ADAL" clId="{CFD4F4E5-85E2-4221-B831-1BB3330586DD}" dt="2020-03-30T10:23:33.971" v="4843" actId="2696"/>
        <pc:sldMkLst>
          <pc:docMk/>
          <pc:sldMk cId="320996898" sldId="339"/>
        </pc:sldMkLst>
      </pc:sldChg>
      <pc:sldChg chg="addSp delSp add del setBg delDesignElem">
        <pc:chgData name="hasan fatih cakmakli" userId="1bcd36e2-dc36-4bf2-9982-8d4e1f548921" providerId="ADAL" clId="{CFD4F4E5-85E2-4221-B831-1BB3330586DD}" dt="2020-03-30T11:39:17.568" v="5847"/>
        <pc:sldMkLst>
          <pc:docMk/>
          <pc:sldMk cId="1450270422" sldId="339"/>
        </pc:sldMkLst>
        <pc:spChg chg="add del">
          <ac:chgData name="hasan fatih cakmakli" userId="1bcd36e2-dc36-4bf2-9982-8d4e1f548921" providerId="ADAL" clId="{CFD4F4E5-85E2-4221-B831-1BB3330586DD}" dt="2020-03-30T11:39:17.568" v="5847"/>
          <ac:spMkLst>
            <pc:docMk/>
            <pc:sldMk cId="1450270422" sldId="339"/>
            <ac:spMk id="8" creationId="{559AE206-7EBA-4D33-8BC9-9D8158553F0E}"/>
          </ac:spMkLst>
        </pc:spChg>
        <pc:spChg chg="add del">
          <ac:chgData name="hasan fatih cakmakli" userId="1bcd36e2-dc36-4bf2-9982-8d4e1f548921" providerId="ADAL" clId="{CFD4F4E5-85E2-4221-B831-1BB3330586DD}" dt="2020-03-30T11:39:17.568" v="5847"/>
          <ac:spMkLst>
            <pc:docMk/>
            <pc:sldMk cId="1450270422" sldId="339"/>
            <ac:spMk id="10" creationId="{6437D937-A7F1-4011-92B4-328E5BE1B166}"/>
          </ac:spMkLst>
        </pc:spChg>
        <pc:spChg chg="add del">
          <ac:chgData name="hasan fatih cakmakli" userId="1bcd36e2-dc36-4bf2-9982-8d4e1f548921" providerId="ADAL" clId="{CFD4F4E5-85E2-4221-B831-1BB3330586DD}" dt="2020-03-30T11:39:17.568" v="5847"/>
          <ac:spMkLst>
            <pc:docMk/>
            <pc:sldMk cId="1450270422" sldId="339"/>
            <ac:spMk id="12" creationId="{B672F332-AF08-46C6-94F0-77684310D7B7}"/>
          </ac:spMkLst>
        </pc:spChg>
        <pc:spChg chg="add del">
          <ac:chgData name="hasan fatih cakmakli" userId="1bcd36e2-dc36-4bf2-9982-8d4e1f548921" providerId="ADAL" clId="{CFD4F4E5-85E2-4221-B831-1BB3330586DD}" dt="2020-03-30T11:39:17.568" v="5847"/>
          <ac:spMkLst>
            <pc:docMk/>
            <pc:sldMk cId="1450270422" sldId="339"/>
            <ac:spMk id="14" creationId="{34244EF8-D73A-40E1-BE73-D46E6B4B04ED}"/>
          </ac:spMkLst>
        </pc:spChg>
        <pc:spChg chg="add del">
          <ac:chgData name="hasan fatih cakmakli" userId="1bcd36e2-dc36-4bf2-9982-8d4e1f548921" providerId="ADAL" clId="{CFD4F4E5-85E2-4221-B831-1BB3330586DD}" dt="2020-03-30T11:39:17.568" v="5847"/>
          <ac:spMkLst>
            <pc:docMk/>
            <pc:sldMk cId="1450270422" sldId="339"/>
            <ac:spMk id="16" creationId="{AB84D7E8-4ECB-42D7-ADBF-01689B0F24AE}"/>
          </ac:spMkLst>
        </pc:spChg>
        <pc:cxnChg chg="add del">
          <ac:chgData name="hasan fatih cakmakli" userId="1bcd36e2-dc36-4bf2-9982-8d4e1f548921" providerId="ADAL" clId="{CFD4F4E5-85E2-4221-B831-1BB3330586DD}" dt="2020-03-30T11:39:17.568" v="5847"/>
          <ac:cxnSpMkLst>
            <pc:docMk/>
            <pc:sldMk cId="1450270422" sldId="339"/>
            <ac:cxnSpMk id="18" creationId="{9E8E38ED-369A-44C2-B635-0BED0E48A6E8}"/>
          </ac:cxnSpMkLst>
        </pc:cxnChg>
      </pc:sldChg>
      <pc:sldChg chg="delSp add del setBg delDesignElem">
        <pc:chgData name="hasan fatih cakmakli" userId="1bcd36e2-dc36-4bf2-9982-8d4e1f548921" providerId="ADAL" clId="{CFD4F4E5-85E2-4221-B831-1BB3330586DD}" dt="2020-03-30T10:23:50.729" v="4846" actId="2696"/>
        <pc:sldMkLst>
          <pc:docMk/>
          <pc:sldMk cId="1476907690" sldId="339"/>
        </pc:sldMkLst>
        <pc:spChg chg="del">
          <ac:chgData name="hasan fatih cakmakli" userId="1bcd36e2-dc36-4bf2-9982-8d4e1f548921" providerId="ADAL" clId="{CFD4F4E5-85E2-4221-B831-1BB3330586DD}" dt="2020-03-30T10:23:43.451" v="4845"/>
          <ac:spMkLst>
            <pc:docMk/>
            <pc:sldMk cId="1476907690" sldId="339"/>
            <ac:spMk id="10" creationId="{DC8C3900-B8A1-4965-88E6-CBCBFE067207}"/>
          </ac:spMkLst>
        </pc:spChg>
      </pc:sldChg>
      <pc:sldChg chg="add">
        <pc:chgData name="hasan fatih cakmakli" userId="1bcd36e2-dc36-4bf2-9982-8d4e1f548921" providerId="ADAL" clId="{CFD4F4E5-85E2-4221-B831-1BB3330586DD}" dt="2020-03-30T11:39:37.340" v="5850"/>
        <pc:sldMkLst>
          <pc:docMk/>
          <pc:sldMk cId="987388396" sldId="34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4551D4-866F-4325-96FD-6AE4EBD54F0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F350E79-3F19-4409-B986-234A516ED00A}">
      <dgm:prSet/>
      <dgm:spPr/>
      <dgm:t>
        <a:bodyPr/>
        <a:lstStyle/>
        <a:p>
          <a:r>
            <a:rPr lang="tr-TR"/>
            <a:t>8 aylık erkek</a:t>
          </a:r>
          <a:endParaRPr lang="en-US"/>
        </a:p>
      </dgm:t>
    </dgm:pt>
    <dgm:pt modelId="{01FB22A6-DFDA-496E-B1DC-723419CF3783}" type="parTrans" cxnId="{D3ADC08C-BF03-41C7-8565-0B7AA455C290}">
      <dgm:prSet/>
      <dgm:spPr/>
      <dgm:t>
        <a:bodyPr/>
        <a:lstStyle/>
        <a:p>
          <a:endParaRPr lang="en-US"/>
        </a:p>
      </dgm:t>
    </dgm:pt>
    <dgm:pt modelId="{6A5B76D0-62E9-4220-9991-3575E4F2DCBD}" type="sibTrans" cxnId="{D3ADC08C-BF03-41C7-8565-0B7AA455C290}">
      <dgm:prSet/>
      <dgm:spPr/>
      <dgm:t>
        <a:bodyPr/>
        <a:lstStyle/>
        <a:p>
          <a:endParaRPr lang="en-US"/>
        </a:p>
      </dgm:t>
    </dgm:pt>
    <dgm:pt modelId="{791D153C-F894-451E-81DB-01154025FA7E}">
      <dgm:prSet/>
      <dgm:spPr/>
      <dgm:t>
        <a:bodyPr/>
        <a:lstStyle/>
        <a:p>
          <a:r>
            <a:rPr lang="tr-TR"/>
            <a:t>Hastaneye başvuru şikayeti </a:t>
          </a:r>
          <a:endParaRPr lang="en-US"/>
        </a:p>
      </dgm:t>
    </dgm:pt>
    <dgm:pt modelId="{10A3B924-5F0D-49BD-ACE7-8D192539CD17}" type="parTrans" cxnId="{3093CECA-9819-4793-B028-D48DACD5428E}">
      <dgm:prSet/>
      <dgm:spPr/>
      <dgm:t>
        <a:bodyPr/>
        <a:lstStyle/>
        <a:p>
          <a:endParaRPr lang="en-US"/>
        </a:p>
      </dgm:t>
    </dgm:pt>
    <dgm:pt modelId="{884478AB-E82F-480E-98D6-01A05A4E3F4D}" type="sibTrans" cxnId="{3093CECA-9819-4793-B028-D48DACD5428E}">
      <dgm:prSet/>
      <dgm:spPr/>
      <dgm:t>
        <a:bodyPr/>
        <a:lstStyle/>
        <a:p>
          <a:endParaRPr lang="en-US"/>
        </a:p>
      </dgm:t>
    </dgm:pt>
    <dgm:pt modelId="{1069D5C1-1624-4678-BF0B-7110DBDBE3A6}">
      <dgm:prSet/>
      <dgm:spPr/>
      <dgm:t>
        <a:bodyPr/>
        <a:lstStyle/>
        <a:p>
          <a:r>
            <a:rPr lang="tr-TR"/>
            <a:t>Ağlamama</a:t>
          </a:r>
          <a:endParaRPr lang="en-US"/>
        </a:p>
      </dgm:t>
    </dgm:pt>
    <dgm:pt modelId="{704F8DEA-C6F8-4197-B801-6B6AB248E425}" type="parTrans" cxnId="{95323119-1B3A-4B6C-BD48-4D2D01A0F027}">
      <dgm:prSet/>
      <dgm:spPr/>
      <dgm:t>
        <a:bodyPr/>
        <a:lstStyle/>
        <a:p>
          <a:endParaRPr lang="en-US"/>
        </a:p>
      </dgm:t>
    </dgm:pt>
    <dgm:pt modelId="{C6E290FE-66B4-4C0A-A33C-108440A52A18}" type="sibTrans" cxnId="{95323119-1B3A-4B6C-BD48-4D2D01A0F027}">
      <dgm:prSet/>
      <dgm:spPr/>
      <dgm:t>
        <a:bodyPr/>
        <a:lstStyle/>
        <a:p>
          <a:endParaRPr lang="en-US"/>
        </a:p>
      </dgm:t>
    </dgm:pt>
    <dgm:pt modelId="{A68D4B27-85CD-4379-B899-B7F6BC47C1D4}">
      <dgm:prSet/>
      <dgm:spPr/>
      <dgm:t>
        <a:bodyPr/>
        <a:lstStyle/>
        <a:p>
          <a:r>
            <a:rPr lang="tr-TR" dirty="0"/>
            <a:t>Hikaye</a:t>
          </a:r>
          <a:endParaRPr lang="en-US" dirty="0"/>
        </a:p>
      </dgm:t>
    </dgm:pt>
    <dgm:pt modelId="{A3DC20D6-958F-4FB5-8CB4-5C884910DEA7}" type="parTrans" cxnId="{6DFBCA42-A7B4-49F0-B22A-62A384E9A2D0}">
      <dgm:prSet/>
      <dgm:spPr/>
      <dgm:t>
        <a:bodyPr/>
        <a:lstStyle/>
        <a:p>
          <a:endParaRPr lang="en-US"/>
        </a:p>
      </dgm:t>
    </dgm:pt>
    <dgm:pt modelId="{BA79288B-0B74-47FA-9F8C-498E994B825D}" type="sibTrans" cxnId="{6DFBCA42-A7B4-49F0-B22A-62A384E9A2D0}">
      <dgm:prSet/>
      <dgm:spPr/>
      <dgm:t>
        <a:bodyPr/>
        <a:lstStyle/>
        <a:p>
          <a:endParaRPr lang="en-US"/>
        </a:p>
      </dgm:t>
    </dgm:pt>
    <dgm:pt modelId="{123973C1-ACEA-45A1-ADDE-958199BD2373}">
      <dgm:prSet/>
      <dgm:spPr/>
      <dgm:t>
        <a:bodyPr/>
        <a:lstStyle/>
        <a:p>
          <a:r>
            <a:rPr lang="tr-TR"/>
            <a:t>6 aylık iken destekli oturabilen</a:t>
          </a:r>
          <a:endParaRPr lang="en-US"/>
        </a:p>
      </dgm:t>
    </dgm:pt>
    <dgm:pt modelId="{7D4CE1CA-97A9-4F07-AF94-361239097003}" type="parTrans" cxnId="{53EF12F6-F18E-4174-899B-67EB04194856}">
      <dgm:prSet/>
      <dgm:spPr/>
      <dgm:t>
        <a:bodyPr/>
        <a:lstStyle/>
        <a:p>
          <a:endParaRPr lang="en-US"/>
        </a:p>
      </dgm:t>
    </dgm:pt>
    <dgm:pt modelId="{EF4DA9ED-D08B-4682-8C8C-2693D7C75113}" type="sibTrans" cxnId="{53EF12F6-F18E-4174-899B-67EB04194856}">
      <dgm:prSet/>
      <dgm:spPr/>
      <dgm:t>
        <a:bodyPr/>
        <a:lstStyle/>
        <a:p>
          <a:endParaRPr lang="en-US"/>
        </a:p>
      </dgm:t>
    </dgm:pt>
    <dgm:pt modelId="{EADD6DF1-6DA4-4231-BA6C-83588CC6254C}">
      <dgm:prSet/>
      <dgm:spPr/>
      <dgm:t>
        <a:bodyPr/>
        <a:lstStyle/>
        <a:p>
          <a:r>
            <a:rPr lang="tr-TR"/>
            <a:t>Objelere uzanabilen, ağzına götürebilen</a:t>
          </a:r>
          <a:endParaRPr lang="en-US"/>
        </a:p>
      </dgm:t>
    </dgm:pt>
    <dgm:pt modelId="{3867DEF7-AA12-4975-B6AA-94249F6A6E13}" type="parTrans" cxnId="{41BD5469-89D9-4A44-BE90-7FBEB26366F2}">
      <dgm:prSet/>
      <dgm:spPr/>
      <dgm:t>
        <a:bodyPr/>
        <a:lstStyle/>
        <a:p>
          <a:endParaRPr lang="en-US"/>
        </a:p>
      </dgm:t>
    </dgm:pt>
    <dgm:pt modelId="{62386084-0717-44FB-A7BC-277A0A5D2885}" type="sibTrans" cxnId="{41BD5469-89D9-4A44-BE90-7FBEB26366F2}">
      <dgm:prSet/>
      <dgm:spPr/>
      <dgm:t>
        <a:bodyPr/>
        <a:lstStyle/>
        <a:p>
          <a:endParaRPr lang="en-US"/>
        </a:p>
      </dgm:t>
    </dgm:pt>
    <dgm:pt modelId="{15942CBA-EAF3-48F9-B4AD-FAC13C41DC02}">
      <dgm:prSet/>
      <dgm:spPr/>
      <dgm:t>
        <a:bodyPr/>
        <a:lstStyle/>
        <a:p>
          <a:r>
            <a:rPr lang="tr-TR" dirty="0"/>
            <a:t>Yavaş yavaş sessizleşme</a:t>
          </a:r>
          <a:endParaRPr lang="en-US" dirty="0"/>
        </a:p>
      </dgm:t>
    </dgm:pt>
    <dgm:pt modelId="{0003BEEE-35B9-42C1-AB08-71CF88B36164}" type="parTrans" cxnId="{B80A13EA-27B0-4CD6-B2AE-81C4404B9168}">
      <dgm:prSet/>
      <dgm:spPr/>
      <dgm:t>
        <a:bodyPr/>
        <a:lstStyle/>
        <a:p>
          <a:endParaRPr lang="en-US"/>
        </a:p>
      </dgm:t>
    </dgm:pt>
    <dgm:pt modelId="{D3D7E928-8C4B-48EE-A9F3-0A8646929558}" type="sibTrans" cxnId="{B80A13EA-27B0-4CD6-B2AE-81C4404B9168}">
      <dgm:prSet/>
      <dgm:spPr/>
      <dgm:t>
        <a:bodyPr/>
        <a:lstStyle/>
        <a:p>
          <a:endParaRPr lang="en-US"/>
        </a:p>
      </dgm:t>
    </dgm:pt>
    <dgm:pt modelId="{2963AFFC-87B4-431E-9818-E24313F08E36}">
      <dgm:prSet/>
      <dgm:spPr/>
      <dgm:t>
        <a:bodyPr/>
        <a:lstStyle/>
        <a:p>
          <a:r>
            <a:rPr lang="tr-TR"/>
            <a:t>Hareketlerde azalma</a:t>
          </a:r>
          <a:endParaRPr lang="en-US"/>
        </a:p>
      </dgm:t>
    </dgm:pt>
    <dgm:pt modelId="{CDFA1EC8-0BA0-4A23-953D-E539D65E616B}" type="parTrans" cxnId="{B03D84CF-4476-490F-8865-8BD73961078C}">
      <dgm:prSet/>
      <dgm:spPr/>
      <dgm:t>
        <a:bodyPr/>
        <a:lstStyle/>
        <a:p>
          <a:endParaRPr lang="en-US"/>
        </a:p>
      </dgm:t>
    </dgm:pt>
    <dgm:pt modelId="{31304AAC-0C7A-4852-A761-223541186CB7}" type="sibTrans" cxnId="{B03D84CF-4476-490F-8865-8BD73961078C}">
      <dgm:prSet/>
      <dgm:spPr/>
      <dgm:t>
        <a:bodyPr/>
        <a:lstStyle/>
        <a:p>
          <a:endParaRPr lang="en-US"/>
        </a:p>
      </dgm:t>
    </dgm:pt>
    <dgm:pt modelId="{79BE3808-C58B-47FE-B6C4-666E64836CBE}">
      <dgm:prSet/>
      <dgm:spPr/>
      <dgm:t>
        <a:bodyPr/>
        <a:lstStyle/>
        <a:p>
          <a:r>
            <a:rPr lang="tr-TR"/>
            <a:t>İki kez doktora başvuru</a:t>
          </a:r>
          <a:endParaRPr lang="en-US"/>
        </a:p>
      </dgm:t>
    </dgm:pt>
    <dgm:pt modelId="{982897B0-9E5A-4EA6-90DF-81C4D660B523}" type="parTrans" cxnId="{F2F98540-A97D-43FA-A80D-C0F50B8ADC43}">
      <dgm:prSet/>
      <dgm:spPr/>
      <dgm:t>
        <a:bodyPr/>
        <a:lstStyle/>
        <a:p>
          <a:endParaRPr lang="en-US"/>
        </a:p>
      </dgm:t>
    </dgm:pt>
    <dgm:pt modelId="{DF73892B-2587-42AD-8056-CD94D517E3CB}" type="sibTrans" cxnId="{F2F98540-A97D-43FA-A80D-C0F50B8ADC43}">
      <dgm:prSet/>
      <dgm:spPr/>
      <dgm:t>
        <a:bodyPr/>
        <a:lstStyle/>
        <a:p>
          <a:endParaRPr lang="en-US"/>
        </a:p>
      </dgm:t>
    </dgm:pt>
    <dgm:pt modelId="{236F108F-7385-49D8-A869-2EB805EB1EF7}">
      <dgm:prSet/>
      <dgm:spPr/>
      <dgm:t>
        <a:bodyPr/>
        <a:lstStyle/>
        <a:p>
          <a:r>
            <a:rPr lang="tr-TR" dirty="0"/>
            <a:t>Anemi? Demir tedavisi verilmiş</a:t>
          </a:r>
          <a:endParaRPr lang="en-US" dirty="0"/>
        </a:p>
      </dgm:t>
    </dgm:pt>
    <dgm:pt modelId="{4C0FF270-9354-43AA-96A6-7B31FB285119}" type="parTrans" cxnId="{68A98EC7-B8F7-4D80-89F1-84C43D507BAA}">
      <dgm:prSet/>
      <dgm:spPr/>
      <dgm:t>
        <a:bodyPr/>
        <a:lstStyle/>
        <a:p>
          <a:endParaRPr lang="en-US"/>
        </a:p>
      </dgm:t>
    </dgm:pt>
    <dgm:pt modelId="{5615400A-95DD-461A-B0AF-BDC5DF9A3ACF}" type="sibTrans" cxnId="{68A98EC7-B8F7-4D80-89F1-84C43D507BAA}">
      <dgm:prSet/>
      <dgm:spPr/>
      <dgm:t>
        <a:bodyPr/>
        <a:lstStyle/>
        <a:p>
          <a:endParaRPr lang="en-US"/>
        </a:p>
      </dgm:t>
    </dgm:pt>
    <dgm:pt modelId="{1A47F913-DE7B-4002-BF40-50C269F9899E}" type="pres">
      <dgm:prSet presAssocID="{394551D4-866F-4325-96FD-6AE4EBD54F04}" presName="linear" presStyleCnt="0">
        <dgm:presLayoutVars>
          <dgm:dir/>
          <dgm:animLvl val="lvl"/>
          <dgm:resizeHandles val="exact"/>
        </dgm:presLayoutVars>
      </dgm:prSet>
      <dgm:spPr/>
    </dgm:pt>
    <dgm:pt modelId="{0FADBDCE-279C-4524-8A4D-275886819B60}" type="pres">
      <dgm:prSet presAssocID="{2F350E79-3F19-4409-B986-234A516ED00A}" presName="parentLin" presStyleCnt="0"/>
      <dgm:spPr/>
    </dgm:pt>
    <dgm:pt modelId="{17125C4F-13DD-4E6D-A387-B90ABBBC03DC}" type="pres">
      <dgm:prSet presAssocID="{2F350E79-3F19-4409-B986-234A516ED00A}" presName="parentLeftMargin" presStyleLbl="node1" presStyleIdx="0" presStyleCnt="3"/>
      <dgm:spPr/>
    </dgm:pt>
    <dgm:pt modelId="{E6FD164D-E159-496C-B5F0-40CFE098906F}" type="pres">
      <dgm:prSet presAssocID="{2F350E79-3F19-4409-B986-234A516ED00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73242DD-2533-4A57-96F5-1DC05091C0A6}" type="pres">
      <dgm:prSet presAssocID="{2F350E79-3F19-4409-B986-234A516ED00A}" presName="negativeSpace" presStyleCnt="0"/>
      <dgm:spPr/>
    </dgm:pt>
    <dgm:pt modelId="{90677600-4E63-462D-83C9-360A7D446865}" type="pres">
      <dgm:prSet presAssocID="{2F350E79-3F19-4409-B986-234A516ED00A}" presName="childText" presStyleLbl="conFgAcc1" presStyleIdx="0" presStyleCnt="3">
        <dgm:presLayoutVars>
          <dgm:bulletEnabled val="1"/>
        </dgm:presLayoutVars>
      </dgm:prSet>
      <dgm:spPr/>
    </dgm:pt>
    <dgm:pt modelId="{63CEDAE8-6576-48B1-94CE-1268B0E24A9F}" type="pres">
      <dgm:prSet presAssocID="{6A5B76D0-62E9-4220-9991-3575E4F2DCBD}" presName="spaceBetweenRectangles" presStyleCnt="0"/>
      <dgm:spPr/>
    </dgm:pt>
    <dgm:pt modelId="{8B1CFC03-5AB9-490F-8517-4BF0AACF69EE}" type="pres">
      <dgm:prSet presAssocID="{791D153C-F894-451E-81DB-01154025FA7E}" presName="parentLin" presStyleCnt="0"/>
      <dgm:spPr/>
    </dgm:pt>
    <dgm:pt modelId="{88886EBC-F599-4A01-B575-61D379ADE919}" type="pres">
      <dgm:prSet presAssocID="{791D153C-F894-451E-81DB-01154025FA7E}" presName="parentLeftMargin" presStyleLbl="node1" presStyleIdx="0" presStyleCnt="3"/>
      <dgm:spPr/>
    </dgm:pt>
    <dgm:pt modelId="{DE993837-1E26-4F0B-9203-B0F2BB704EC2}" type="pres">
      <dgm:prSet presAssocID="{791D153C-F894-451E-81DB-01154025FA7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EBB0C3A-A6C1-4142-83DB-1E645E8EC4AA}" type="pres">
      <dgm:prSet presAssocID="{791D153C-F894-451E-81DB-01154025FA7E}" presName="negativeSpace" presStyleCnt="0"/>
      <dgm:spPr/>
    </dgm:pt>
    <dgm:pt modelId="{9D0F2769-580B-4838-81D8-2C14F5DB9335}" type="pres">
      <dgm:prSet presAssocID="{791D153C-F894-451E-81DB-01154025FA7E}" presName="childText" presStyleLbl="conFgAcc1" presStyleIdx="1" presStyleCnt="3">
        <dgm:presLayoutVars>
          <dgm:bulletEnabled val="1"/>
        </dgm:presLayoutVars>
      </dgm:prSet>
      <dgm:spPr/>
    </dgm:pt>
    <dgm:pt modelId="{E7BC9C62-3F12-46EF-9B64-345B5BCF0FFE}" type="pres">
      <dgm:prSet presAssocID="{884478AB-E82F-480E-98D6-01A05A4E3F4D}" presName="spaceBetweenRectangles" presStyleCnt="0"/>
      <dgm:spPr/>
    </dgm:pt>
    <dgm:pt modelId="{ADE63052-3FDF-40E2-8065-2C2A804F8B5D}" type="pres">
      <dgm:prSet presAssocID="{A68D4B27-85CD-4379-B899-B7F6BC47C1D4}" presName="parentLin" presStyleCnt="0"/>
      <dgm:spPr/>
    </dgm:pt>
    <dgm:pt modelId="{36D6FB89-1EC0-4FF8-BF01-4E521DC855A2}" type="pres">
      <dgm:prSet presAssocID="{A68D4B27-85CD-4379-B899-B7F6BC47C1D4}" presName="parentLeftMargin" presStyleLbl="node1" presStyleIdx="1" presStyleCnt="3"/>
      <dgm:spPr/>
    </dgm:pt>
    <dgm:pt modelId="{49026D5C-DC87-4A86-B19F-7CDCE3FC754F}" type="pres">
      <dgm:prSet presAssocID="{A68D4B27-85CD-4379-B899-B7F6BC47C1D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480924C-E653-49B2-8567-1D180F7F866B}" type="pres">
      <dgm:prSet presAssocID="{A68D4B27-85CD-4379-B899-B7F6BC47C1D4}" presName="negativeSpace" presStyleCnt="0"/>
      <dgm:spPr/>
    </dgm:pt>
    <dgm:pt modelId="{47F9B639-FEDD-47CE-A645-2C830E4AD367}" type="pres">
      <dgm:prSet presAssocID="{A68D4B27-85CD-4379-B899-B7F6BC47C1D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5500116-82EF-462D-BD4B-6C3BA2B1A8FE}" type="presOf" srcId="{A68D4B27-85CD-4379-B899-B7F6BC47C1D4}" destId="{36D6FB89-1EC0-4FF8-BF01-4E521DC855A2}" srcOrd="0" destOrd="0" presId="urn:microsoft.com/office/officeart/2005/8/layout/list1"/>
    <dgm:cxn modelId="{22176117-10C0-430D-B445-90250F22ED23}" type="presOf" srcId="{236F108F-7385-49D8-A869-2EB805EB1EF7}" destId="{47F9B639-FEDD-47CE-A645-2C830E4AD367}" srcOrd="0" destOrd="5" presId="urn:microsoft.com/office/officeart/2005/8/layout/list1"/>
    <dgm:cxn modelId="{95323119-1B3A-4B6C-BD48-4D2D01A0F027}" srcId="{791D153C-F894-451E-81DB-01154025FA7E}" destId="{1069D5C1-1624-4678-BF0B-7110DBDBE3A6}" srcOrd="0" destOrd="0" parTransId="{704F8DEA-C6F8-4197-B801-6B6AB248E425}" sibTransId="{C6E290FE-66B4-4C0A-A33C-108440A52A18}"/>
    <dgm:cxn modelId="{E3454B2D-535A-48F0-A46C-969DFF8B1E79}" type="presOf" srcId="{79BE3808-C58B-47FE-B6C4-666E64836CBE}" destId="{47F9B639-FEDD-47CE-A645-2C830E4AD367}" srcOrd="0" destOrd="4" presId="urn:microsoft.com/office/officeart/2005/8/layout/list1"/>
    <dgm:cxn modelId="{50023A2F-61B8-44FC-B848-C31C81A0AA87}" type="presOf" srcId="{1069D5C1-1624-4678-BF0B-7110DBDBE3A6}" destId="{9D0F2769-580B-4838-81D8-2C14F5DB9335}" srcOrd="0" destOrd="0" presId="urn:microsoft.com/office/officeart/2005/8/layout/list1"/>
    <dgm:cxn modelId="{F2F98540-A97D-43FA-A80D-C0F50B8ADC43}" srcId="{A68D4B27-85CD-4379-B899-B7F6BC47C1D4}" destId="{79BE3808-C58B-47FE-B6C4-666E64836CBE}" srcOrd="4" destOrd="0" parTransId="{982897B0-9E5A-4EA6-90DF-81C4D660B523}" sibTransId="{DF73892B-2587-42AD-8056-CD94D517E3CB}"/>
    <dgm:cxn modelId="{6DFBCA42-A7B4-49F0-B22A-62A384E9A2D0}" srcId="{394551D4-866F-4325-96FD-6AE4EBD54F04}" destId="{A68D4B27-85CD-4379-B899-B7F6BC47C1D4}" srcOrd="2" destOrd="0" parTransId="{A3DC20D6-958F-4FB5-8CB4-5C884910DEA7}" sibTransId="{BA79288B-0B74-47FA-9F8C-498E994B825D}"/>
    <dgm:cxn modelId="{7481C94D-1FB1-49E1-88BA-D019AB60A523}" type="presOf" srcId="{2F350E79-3F19-4409-B986-234A516ED00A}" destId="{E6FD164D-E159-496C-B5F0-40CFE098906F}" srcOrd="1" destOrd="0" presId="urn:microsoft.com/office/officeart/2005/8/layout/list1"/>
    <dgm:cxn modelId="{0E1D645F-0AB4-4D02-B9A1-7341A3B87000}" type="presOf" srcId="{2F350E79-3F19-4409-B986-234A516ED00A}" destId="{17125C4F-13DD-4E6D-A387-B90ABBBC03DC}" srcOrd="0" destOrd="0" presId="urn:microsoft.com/office/officeart/2005/8/layout/list1"/>
    <dgm:cxn modelId="{41BD5469-89D9-4A44-BE90-7FBEB26366F2}" srcId="{A68D4B27-85CD-4379-B899-B7F6BC47C1D4}" destId="{EADD6DF1-6DA4-4231-BA6C-83588CC6254C}" srcOrd="1" destOrd="0" parTransId="{3867DEF7-AA12-4975-B6AA-94249F6A6E13}" sibTransId="{62386084-0717-44FB-A7BC-277A0A5D2885}"/>
    <dgm:cxn modelId="{A2E3A474-7340-431D-9A9C-1F4757F49252}" type="presOf" srcId="{394551D4-866F-4325-96FD-6AE4EBD54F04}" destId="{1A47F913-DE7B-4002-BF40-50C269F9899E}" srcOrd="0" destOrd="0" presId="urn:microsoft.com/office/officeart/2005/8/layout/list1"/>
    <dgm:cxn modelId="{F030847C-09A1-4647-A541-0D607175ABDB}" type="presOf" srcId="{EADD6DF1-6DA4-4231-BA6C-83588CC6254C}" destId="{47F9B639-FEDD-47CE-A645-2C830E4AD367}" srcOrd="0" destOrd="1" presId="urn:microsoft.com/office/officeart/2005/8/layout/list1"/>
    <dgm:cxn modelId="{292EDF82-A8BF-4BFD-9A38-14B89A8F219B}" type="presOf" srcId="{123973C1-ACEA-45A1-ADDE-958199BD2373}" destId="{47F9B639-FEDD-47CE-A645-2C830E4AD367}" srcOrd="0" destOrd="0" presId="urn:microsoft.com/office/officeart/2005/8/layout/list1"/>
    <dgm:cxn modelId="{D3ADC08C-BF03-41C7-8565-0B7AA455C290}" srcId="{394551D4-866F-4325-96FD-6AE4EBD54F04}" destId="{2F350E79-3F19-4409-B986-234A516ED00A}" srcOrd="0" destOrd="0" parTransId="{01FB22A6-DFDA-496E-B1DC-723419CF3783}" sibTransId="{6A5B76D0-62E9-4220-9991-3575E4F2DCBD}"/>
    <dgm:cxn modelId="{F8A7C8A3-317C-43C7-AD49-F9E67A955C8F}" type="presOf" srcId="{791D153C-F894-451E-81DB-01154025FA7E}" destId="{88886EBC-F599-4A01-B575-61D379ADE919}" srcOrd="0" destOrd="0" presId="urn:microsoft.com/office/officeart/2005/8/layout/list1"/>
    <dgm:cxn modelId="{26FB87A5-5197-489C-8B5C-DFAD1BD37A12}" type="presOf" srcId="{A68D4B27-85CD-4379-B899-B7F6BC47C1D4}" destId="{49026D5C-DC87-4A86-B19F-7CDCE3FC754F}" srcOrd="1" destOrd="0" presId="urn:microsoft.com/office/officeart/2005/8/layout/list1"/>
    <dgm:cxn modelId="{902F14A9-5A2C-4277-A447-809C900DFD2B}" type="presOf" srcId="{2963AFFC-87B4-431E-9818-E24313F08E36}" destId="{47F9B639-FEDD-47CE-A645-2C830E4AD367}" srcOrd="0" destOrd="3" presId="urn:microsoft.com/office/officeart/2005/8/layout/list1"/>
    <dgm:cxn modelId="{3DAAFEB6-7CA1-43E9-BE61-AF0EAECAECA4}" type="presOf" srcId="{791D153C-F894-451E-81DB-01154025FA7E}" destId="{DE993837-1E26-4F0B-9203-B0F2BB704EC2}" srcOrd="1" destOrd="0" presId="urn:microsoft.com/office/officeart/2005/8/layout/list1"/>
    <dgm:cxn modelId="{68A98EC7-B8F7-4D80-89F1-84C43D507BAA}" srcId="{79BE3808-C58B-47FE-B6C4-666E64836CBE}" destId="{236F108F-7385-49D8-A869-2EB805EB1EF7}" srcOrd="0" destOrd="0" parTransId="{4C0FF270-9354-43AA-96A6-7B31FB285119}" sibTransId="{5615400A-95DD-461A-B0AF-BDC5DF9A3ACF}"/>
    <dgm:cxn modelId="{3093CECA-9819-4793-B028-D48DACD5428E}" srcId="{394551D4-866F-4325-96FD-6AE4EBD54F04}" destId="{791D153C-F894-451E-81DB-01154025FA7E}" srcOrd="1" destOrd="0" parTransId="{10A3B924-5F0D-49BD-ACE7-8D192539CD17}" sibTransId="{884478AB-E82F-480E-98D6-01A05A4E3F4D}"/>
    <dgm:cxn modelId="{B03D84CF-4476-490F-8865-8BD73961078C}" srcId="{A68D4B27-85CD-4379-B899-B7F6BC47C1D4}" destId="{2963AFFC-87B4-431E-9818-E24313F08E36}" srcOrd="3" destOrd="0" parTransId="{CDFA1EC8-0BA0-4A23-953D-E539D65E616B}" sibTransId="{31304AAC-0C7A-4852-A761-223541186CB7}"/>
    <dgm:cxn modelId="{67CD41DF-756D-491E-9026-1B9BE91C38E5}" type="presOf" srcId="{15942CBA-EAF3-48F9-B4AD-FAC13C41DC02}" destId="{47F9B639-FEDD-47CE-A645-2C830E4AD367}" srcOrd="0" destOrd="2" presId="urn:microsoft.com/office/officeart/2005/8/layout/list1"/>
    <dgm:cxn modelId="{B80A13EA-27B0-4CD6-B2AE-81C4404B9168}" srcId="{A68D4B27-85CD-4379-B899-B7F6BC47C1D4}" destId="{15942CBA-EAF3-48F9-B4AD-FAC13C41DC02}" srcOrd="2" destOrd="0" parTransId="{0003BEEE-35B9-42C1-AB08-71CF88B36164}" sibTransId="{D3D7E928-8C4B-48EE-A9F3-0A8646929558}"/>
    <dgm:cxn modelId="{53EF12F6-F18E-4174-899B-67EB04194856}" srcId="{A68D4B27-85CD-4379-B899-B7F6BC47C1D4}" destId="{123973C1-ACEA-45A1-ADDE-958199BD2373}" srcOrd="0" destOrd="0" parTransId="{7D4CE1CA-97A9-4F07-AF94-361239097003}" sibTransId="{EF4DA9ED-D08B-4682-8C8C-2693D7C75113}"/>
    <dgm:cxn modelId="{6F832C93-09E7-40CD-B34C-8868B0E28D63}" type="presParOf" srcId="{1A47F913-DE7B-4002-BF40-50C269F9899E}" destId="{0FADBDCE-279C-4524-8A4D-275886819B60}" srcOrd="0" destOrd="0" presId="urn:microsoft.com/office/officeart/2005/8/layout/list1"/>
    <dgm:cxn modelId="{EEF27D12-D8D6-4D49-A746-BC9F87CC9F09}" type="presParOf" srcId="{0FADBDCE-279C-4524-8A4D-275886819B60}" destId="{17125C4F-13DD-4E6D-A387-B90ABBBC03DC}" srcOrd="0" destOrd="0" presId="urn:microsoft.com/office/officeart/2005/8/layout/list1"/>
    <dgm:cxn modelId="{A36144AF-8FB5-4F0B-8537-D98EC5F5C8E2}" type="presParOf" srcId="{0FADBDCE-279C-4524-8A4D-275886819B60}" destId="{E6FD164D-E159-496C-B5F0-40CFE098906F}" srcOrd="1" destOrd="0" presId="urn:microsoft.com/office/officeart/2005/8/layout/list1"/>
    <dgm:cxn modelId="{5DDA6E87-D3DC-45C2-B148-94ABA9116FDD}" type="presParOf" srcId="{1A47F913-DE7B-4002-BF40-50C269F9899E}" destId="{573242DD-2533-4A57-96F5-1DC05091C0A6}" srcOrd="1" destOrd="0" presId="urn:microsoft.com/office/officeart/2005/8/layout/list1"/>
    <dgm:cxn modelId="{83D9F34B-1795-437D-A303-FE7E9B136475}" type="presParOf" srcId="{1A47F913-DE7B-4002-BF40-50C269F9899E}" destId="{90677600-4E63-462D-83C9-360A7D446865}" srcOrd="2" destOrd="0" presId="urn:microsoft.com/office/officeart/2005/8/layout/list1"/>
    <dgm:cxn modelId="{69E300AF-0C18-4FFB-8CB7-FE88D557E8DE}" type="presParOf" srcId="{1A47F913-DE7B-4002-BF40-50C269F9899E}" destId="{63CEDAE8-6576-48B1-94CE-1268B0E24A9F}" srcOrd="3" destOrd="0" presId="urn:microsoft.com/office/officeart/2005/8/layout/list1"/>
    <dgm:cxn modelId="{E65B99AC-B66C-4775-81D1-75ADEAF3A434}" type="presParOf" srcId="{1A47F913-DE7B-4002-BF40-50C269F9899E}" destId="{8B1CFC03-5AB9-490F-8517-4BF0AACF69EE}" srcOrd="4" destOrd="0" presId="urn:microsoft.com/office/officeart/2005/8/layout/list1"/>
    <dgm:cxn modelId="{917697ED-98A5-4C43-B05D-CB2D0C4868CE}" type="presParOf" srcId="{8B1CFC03-5AB9-490F-8517-4BF0AACF69EE}" destId="{88886EBC-F599-4A01-B575-61D379ADE919}" srcOrd="0" destOrd="0" presId="urn:microsoft.com/office/officeart/2005/8/layout/list1"/>
    <dgm:cxn modelId="{CB12B840-4D6D-4D7D-A093-B3DD25A6399B}" type="presParOf" srcId="{8B1CFC03-5AB9-490F-8517-4BF0AACF69EE}" destId="{DE993837-1E26-4F0B-9203-B0F2BB704EC2}" srcOrd="1" destOrd="0" presId="urn:microsoft.com/office/officeart/2005/8/layout/list1"/>
    <dgm:cxn modelId="{C7B75C1C-D0A0-4249-99B4-F57C165C2C4A}" type="presParOf" srcId="{1A47F913-DE7B-4002-BF40-50C269F9899E}" destId="{BEBB0C3A-A6C1-4142-83DB-1E645E8EC4AA}" srcOrd="5" destOrd="0" presId="urn:microsoft.com/office/officeart/2005/8/layout/list1"/>
    <dgm:cxn modelId="{768FEE8D-2FA0-445F-AD78-4510F538A654}" type="presParOf" srcId="{1A47F913-DE7B-4002-BF40-50C269F9899E}" destId="{9D0F2769-580B-4838-81D8-2C14F5DB9335}" srcOrd="6" destOrd="0" presId="urn:microsoft.com/office/officeart/2005/8/layout/list1"/>
    <dgm:cxn modelId="{4CF98824-D7C7-4477-B7E8-C9A80736BB93}" type="presParOf" srcId="{1A47F913-DE7B-4002-BF40-50C269F9899E}" destId="{E7BC9C62-3F12-46EF-9B64-345B5BCF0FFE}" srcOrd="7" destOrd="0" presId="urn:microsoft.com/office/officeart/2005/8/layout/list1"/>
    <dgm:cxn modelId="{0D758ACF-ECD6-4026-BEAD-6BFB185D77B1}" type="presParOf" srcId="{1A47F913-DE7B-4002-BF40-50C269F9899E}" destId="{ADE63052-3FDF-40E2-8065-2C2A804F8B5D}" srcOrd="8" destOrd="0" presId="urn:microsoft.com/office/officeart/2005/8/layout/list1"/>
    <dgm:cxn modelId="{6A60D377-18A7-4F99-86CD-4F10679F97CC}" type="presParOf" srcId="{ADE63052-3FDF-40E2-8065-2C2A804F8B5D}" destId="{36D6FB89-1EC0-4FF8-BF01-4E521DC855A2}" srcOrd="0" destOrd="0" presId="urn:microsoft.com/office/officeart/2005/8/layout/list1"/>
    <dgm:cxn modelId="{4BEEDCDB-CA27-49D6-B185-D31468DCD1D4}" type="presParOf" srcId="{ADE63052-3FDF-40E2-8065-2C2A804F8B5D}" destId="{49026D5C-DC87-4A86-B19F-7CDCE3FC754F}" srcOrd="1" destOrd="0" presId="urn:microsoft.com/office/officeart/2005/8/layout/list1"/>
    <dgm:cxn modelId="{1EB540EE-DD86-4740-986E-FB7A48DED887}" type="presParOf" srcId="{1A47F913-DE7B-4002-BF40-50C269F9899E}" destId="{1480924C-E653-49B2-8567-1D180F7F866B}" srcOrd="9" destOrd="0" presId="urn:microsoft.com/office/officeart/2005/8/layout/list1"/>
    <dgm:cxn modelId="{C8C12593-68C9-416D-941E-B3C6D787EFA4}" type="presParOf" srcId="{1A47F913-DE7B-4002-BF40-50C269F9899E}" destId="{47F9B639-FEDD-47CE-A645-2C830E4AD36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94008C-91E1-481B-84AA-0B5ED99D9BF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9B8A38-2163-4B78-BBE3-9BDF8EA2FAF9}">
      <dgm:prSet custT="1"/>
      <dgm:spPr/>
      <dgm:t>
        <a:bodyPr/>
        <a:lstStyle/>
        <a:p>
          <a:r>
            <a:rPr lang="tr-TR" sz="1800"/>
            <a:t>Hb: 9,2 gr/dl  MCV:96 fl </a:t>
          </a:r>
          <a:endParaRPr lang="en-US" sz="1800"/>
        </a:p>
      </dgm:t>
    </dgm:pt>
    <dgm:pt modelId="{4DB1EB56-5C41-4DB0-918F-30A02410637F}" type="parTrans" cxnId="{E859E626-D9DF-4DE3-B345-CC9B04931C5C}">
      <dgm:prSet/>
      <dgm:spPr/>
      <dgm:t>
        <a:bodyPr/>
        <a:lstStyle/>
        <a:p>
          <a:endParaRPr lang="en-US" sz="4000"/>
        </a:p>
      </dgm:t>
    </dgm:pt>
    <dgm:pt modelId="{E327EF80-DA91-4F05-95B8-63EE958AAFD8}" type="sibTrans" cxnId="{E859E626-D9DF-4DE3-B345-CC9B04931C5C}">
      <dgm:prSet/>
      <dgm:spPr/>
      <dgm:t>
        <a:bodyPr/>
        <a:lstStyle/>
        <a:p>
          <a:endParaRPr lang="en-US" sz="4000"/>
        </a:p>
      </dgm:t>
    </dgm:pt>
    <dgm:pt modelId="{851BC56C-2868-482C-BAF4-ADAC3EC97629}">
      <dgm:prSet custT="1"/>
      <dgm:spPr/>
      <dgm:t>
        <a:bodyPr/>
        <a:lstStyle/>
        <a:p>
          <a:r>
            <a:rPr lang="tr-TR" sz="1800"/>
            <a:t>BK:3600/mm</a:t>
          </a:r>
          <a:r>
            <a:rPr lang="tr-TR" sz="1800" baseline="30000"/>
            <a:t>3</a:t>
          </a:r>
          <a:r>
            <a:rPr lang="tr-TR" sz="1800"/>
            <a:t> nötrofil: 820/ mm</a:t>
          </a:r>
          <a:r>
            <a:rPr lang="tr-TR" sz="1800" baseline="30000"/>
            <a:t>3</a:t>
          </a:r>
          <a:r>
            <a:rPr lang="tr-TR" sz="1800"/>
            <a:t>  </a:t>
          </a:r>
          <a:endParaRPr lang="en-US" sz="1800"/>
        </a:p>
      </dgm:t>
    </dgm:pt>
    <dgm:pt modelId="{347A5396-F8DF-4B22-8E95-629D51B5AAAB}" type="parTrans" cxnId="{81CD4D86-24FA-4D91-89D5-F01604038E4D}">
      <dgm:prSet/>
      <dgm:spPr/>
      <dgm:t>
        <a:bodyPr/>
        <a:lstStyle/>
        <a:p>
          <a:endParaRPr lang="en-US" sz="4000"/>
        </a:p>
      </dgm:t>
    </dgm:pt>
    <dgm:pt modelId="{C29E844B-BA9C-488B-8A8A-FBF697A1EB03}" type="sibTrans" cxnId="{81CD4D86-24FA-4D91-89D5-F01604038E4D}">
      <dgm:prSet/>
      <dgm:spPr/>
      <dgm:t>
        <a:bodyPr/>
        <a:lstStyle/>
        <a:p>
          <a:endParaRPr lang="en-US" sz="4000"/>
        </a:p>
      </dgm:t>
    </dgm:pt>
    <dgm:pt modelId="{2DC9342F-1758-477E-90F1-2C46082FE57D}">
      <dgm:prSet custT="1"/>
      <dgm:spPr/>
      <dgm:t>
        <a:bodyPr/>
        <a:lstStyle/>
        <a:p>
          <a:r>
            <a:rPr lang="tr-TR" sz="1800"/>
            <a:t>Tromb: 112.000/mm</a:t>
          </a:r>
          <a:r>
            <a:rPr lang="tr-TR" sz="1800" baseline="30000"/>
            <a:t>3</a:t>
          </a:r>
          <a:endParaRPr lang="en-US" sz="1800"/>
        </a:p>
      </dgm:t>
    </dgm:pt>
    <dgm:pt modelId="{B79A09E8-B39D-4166-8042-1F174EA5D54B}" type="parTrans" cxnId="{D8176E99-619C-4253-9794-06443657B21C}">
      <dgm:prSet/>
      <dgm:spPr/>
      <dgm:t>
        <a:bodyPr/>
        <a:lstStyle/>
        <a:p>
          <a:endParaRPr lang="en-US" sz="4000"/>
        </a:p>
      </dgm:t>
    </dgm:pt>
    <dgm:pt modelId="{C8D1408E-A40A-4686-ACA1-F9DB64A39991}" type="sibTrans" cxnId="{D8176E99-619C-4253-9794-06443657B21C}">
      <dgm:prSet/>
      <dgm:spPr/>
      <dgm:t>
        <a:bodyPr/>
        <a:lstStyle/>
        <a:p>
          <a:endParaRPr lang="en-US" sz="4000"/>
        </a:p>
      </dgm:t>
    </dgm:pt>
    <dgm:pt modelId="{8D0431EC-3C53-4456-8565-BD9ED8738211}">
      <dgm:prSet custT="1"/>
      <dgm:spPr/>
      <dgm:t>
        <a:bodyPr/>
        <a:lstStyle/>
        <a:p>
          <a:r>
            <a:rPr lang="tr-TR" sz="1800"/>
            <a:t>Biyokimya:</a:t>
          </a:r>
          <a:endParaRPr lang="en-US" sz="1800"/>
        </a:p>
      </dgm:t>
    </dgm:pt>
    <dgm:pt modelId="{27280E79-4E30-4678-9E08-9EDEDBFF2FF4}" type="parTrans" cxnId="{EF13FD8E-006D-4B60-8B6B-9029898015F8}">
      <dgm:prSet/>
      <dgm:spPr/>
      <dgm:t>
        <a:bodyPr/>
        <a:lstStyle/>
        <a:p>
          <a:endParaRPr lang="en-US" sz="4000"/>
        </a:p>
      </dgm:t>
    </dgm:pt>
    <dgm:pt modelId="{0C2CB77C-1C87-4C17-86B4-0E6CF47FD8AB}" type="sibTrans" cxnId="{EF13FD8E-006D-4B60-8B6B-9029898015F8}">
      <dgm:prSet/>
      <dgm:spPr/>
      <dgm:t>
        <a:bodyPr/>
        <a:lstStyle/>
        <a:p>
          <a:endParaRPr lang="en-US" sz="4000"/>
        </a:p>
      </dgm:t>
    </dgm:pt>
    <dgm:pt modelId="{F80D13FC-4597-4EB0-BC77-D934A644BBC0}">
      <dgm:prSet custT="1"/>
      <dgm:spPr/>
      <dgm:t>
        <a:bodyPr/>
        <a:lstStyle/>
        <a:p>
          <a:r>
            <a:rPr lang="tr-TR" sz="1800"/>
            <a:t>LDH: yüksek</a:t>
          </a:r>
          <a:endParaRPr lang="en-US" sz="1800"/>
        </a:p>
      </dgm:t>
    </dgm:pt>
    <dgm:pt modelId="{3236B068-ADCB-47C6-9878-042602139C41}" type="parTrans" cxnId="{1C3805E4-FDE7-4AB6-893C-B1F7DD5E2DC4}">
      <dgm:prSet/>
      <dgm:spPr/>
      <dgm:t>
        <a:bodyPr/>
        <a:lstStyle/>
        <a:p>
          <a:endParaRPr lang="en-US" sz="4000"/>
        </a:p>
      </dgm:t>
    </dgm:pt>
    <dgm:pt modelId="{D33966F9-9240-4862-903A-9C2A31482616}" type="sibTrans" cxnId="{1C3805E4-FDE7-4AB6-893C-B1F7DD5E2DC4}">
      <dgm:prSet/>
      <dgm:spPr/>
      <dgm:t>
        <a:bodyPr/>
        <a:lstStyle/>
        <a:p>
          <a:endParaRPr lang="en-US" sz="4000"/>
        </a:p>
      </dgm:t>
    </dgm:pt>
    <dgm:pt modelId="{B1C7E56A-F7DC-4D3F-91D4-FF1A49D33AD8}">
      <dgm:prSet custT="1"/>
      <dgm:spPr/>
      <dgm:t>
        <a:bodyPr/>
        <a:lstStyle/>
        <a:p>
          <a:r>
            <a:rPr lang="tr-TR" sz="1800" dirty="0"/>
            <a:t>T </a:t>
          </a:r>
          <a:r>
            <a:rPr lang="tr-TR" sz="1800" dirty="0" err="1"/>
            <a:t>biL</a:t>
          </a:r>
          <a:r>
            <a:rPr lang="tr-TR" sz="1800" dirty="0"/>
            <a:t>: 2,1 gr/dl hafif yüksek</a:t>
          </a:r>
          <a:endParaRPr lang="en-US" sz="1800" dirty="0"/>
        </a:p>
      </dgm:t>
    </dgm:pt>
    <dgm:pt modelId="{194BEFB1-1467-4AC9-9CAB-0A9715D358B8}" type="parTrans" cxnId="{944D061D-2E97-4A7C-9090-85F828531234}">
      <dgm:prSet/>
      <dgm:spPr/>
      <dgm:t>
        <a:bodyPr/>
        <a:lstStyle/>
        <a:p>
          <a:endParaRPr lang="en-US" sz="4000"/>
        </a:p>
      </dgm:t>
    </dgm:pt>
    <dgm:pt modelId="{9057F99D-BFCF-49E9-971F-72EBE19C3165}" type="sibTrans" cxnId="{944D061D-2E97-4A7C-9090-85F828531234}">
      <dgm:prSet/>
      <dgm:spPr/>
      <dgm:t>
        <a:bodyPr/>
        <a:lstStyle/>
        <a:p>
          <a:endParaRPr lang="en-US" sz="4000"/>
        </a:p>
      </dgm:t>
    </dgm:pt>
    <dgm:pt modelId="{888188DE-5958-42B5-B384-DFE4CB0126B9}">
      <dgm:prSet custT="1"/>
      <dgm:spPr/>
      <dgm:t>
        <a:bodyPr/>
        <a:lstStyle/>
        <a:p>
          <a:r>
            <a:rPr lang="tr-TR" sz="1800" dirty="0" err="1"/>
            <a:t>Periferik</a:t>
          </a:r>
          <a:r>
            <a:rPr lang="tr-TR" sz="1800" dirty="0"/>
            <a:t> yayma:</a:t>
          </a:r>
          <a:endParaRPr lang="en-US" sz="1800" dirty="0"/>
        </a:p>
      </dgm:t>
    </dgm:pt>
    <dgm:pt modelId="{9A20582C-C03F-4E8D-A158-0A1571DDF495}" type="parTrans" cxnId="{DE313254-12C6-43F0-BBC4-B58B933C6BA1}">
      <dgm:prSet/>
      <dgm:spPr/>
      <dgm:t>
        <a:bodyPr/>
        <a:lstStyle/>
        <a:p>
          <a:endParaRPr lang="en-US" sz="4000"/>
        </a:p>
      </dgm:t>
    </dgm:pt>
    <dgm:pt modelId="{640D4314-DBE2-4A29-8B7B-968AA545C37C}" type="sibTrans" cxnId="{DE313254-12C6-43F0-BBC4-B58B933C6BA1}">
      <dgm:prSet/>
      <dgm:spPr/>
      <dgm:t>
        <a:bodyPr/>
        <a:lstStyle/>
        <a:p>
          <a:endParaRPr lang="en-US" sz="4000"/>
        </a:p>
      </dgm:t>
    </dgm:pt>
    <dgm:pt modelId="{BAFE8968-82F1-430B-A251-DEA6CDAC7F03}">
      <dgm:prSet custT="1"/>
      <dgm:spPr/>
      <dgm:t>
        <a:bodyPr/>
        <a:lstStyle/>
        <a:p>
          <a:r>
            <a:rPr lang="tr-TR" sz="1800" dirty="0" err="1"/>
            <a:t>Hipersegmentasyon</a:t>
          </a:r>
          <a:r>
            <a:rPr lang="tr-TR" sz="1800" dirty="0"/>
            <a:t>, </a:t>
          </a:r>
          <a:r>
            <a:rPr lang="tr-TR" sz="1800" dirty="0" err="1"/>
            <a:t>makroovalositler</a:t>
          </a:r>
          <a:endParaRPr lang="en-US" sz="1800" dirty="0"/>
        </a:p>
      </dgm:t>
    </dgm:pt>
    <dgm:pt modelId="{57A4DD4A-1679-4B26-ACCF-3A2AE1DE5D6F}" type="parTrans" cxnId="{0E077046-9A1D-401E-B62E-2A9D20277E43}">
      <dgm:prSet/>
      <dgm:spPr/>
      <dgm:t>
        <a:bodyPr/>
        <a:lstStyle/>
        <a:p>
          <a:endParaRPr lang="en-US" sz="4000"/>
        </a:p>
      </dgm:t>
    </dgm:pt>
    <dgm:pt modelId="{63C93563-43D3-42B1-B6BD-70D44BCEAFD8}" type="sibTrans" cxnId="{0E077046-9A1D-401E-B62E-2A9D20277E43}">
      <dgm:prSet/>
      <dgm:spPr/>
      <dgm:t>
        <a:bodyPr/>
        <a:lstStyle/>
        <a:p>
          <a:endParaRPr lang="en-US" sz="4000"/>
        </a:p>
      </dgm:t>
    </dgm:pt>
    <dgm:pt modelId="{5D71A664-4550-4C89-AEBC-27FF81557AC3}">
      <dgm:prSet custT="1"/>
      <dgm:spPr/>
      <dgm:t>
        <a:bodyPr/>
        <a:lstStyle/>
        <a:p>
          <a:r>
            <a:rPr lang="tr-TR" sz="1800" dirty="0"/>
            <a:t>Direkt </a:t>
          </a:r>
          <a:r>
            <a:rPr lang="tr-TR" sz="1800" dirty="0" err="1"/>
            <a:t>Coombs</a:t>
          </a:r>
          <a:r>
            <a:rPr lang="tr-TR" sz="1800" dirty="0"/>
            <a:t>: negatif</a:t>
          </a:r>
          <a:endParaRPr lang="en-US" sz="1800" dirty="0"/>
        </a:p>
      </dgm:t>
    </dgm:pt>
    <dgm:pt modelId="{E4D32102-D23E-42AB-AAFE-665608D2D8C2}" type="parTrans" cxnId="{B4CD2F51-B941-4574-B4A9-4E257B6C8E71}">
      <dgm:prSet/>
      <dgm:spPr/>
      <dgm:t>
        <a:bodyPr/>
        <a:lstStyle/>
        <a:p>
          <a:endParaRPr lang="en-US"/>
        </a:p>
      </dgm:t>
    </dgm:pt>
    <dgm:pt modelId="{A744209A-CD01-4A3B-92A3-55E295D5F2BA}" type="sibTrans" cxnId="{B4CD2F51-B941-4574-B4A9-4E257B6C8E71}">
      <dgm:prSet/>
      <dgm:spPr/>
      <dgm:t>
        <a:bodyPr/>
        <a:lstStyle/>
        <a:p>
          <a:endParaRPr lang="en-US"/>
        </a:p>
      </dgm:t>
    </dgm:pt>
    <dgm:pt modelId="{F95AC415-42CF-4A32-9A22-06CACC44351E}">
      <dgm:prSet custT="1"/>
      <dgm:spPr/>
      <dgm:t>
        <a:bodyPr/>
        <a:lstStyle/>
        <a:p>
          <a:r>
            <a:rPr lang="tr-TR" sz="1800" dirty="0" err="1"/>
            <a:t>Blast</a:t>
          </a:r>
          <a:r>
            <a:rPr lang="tr-TR" sz="1800" dirty="0"/>
            <a:t> yok</a:t>
          </a:r>
          <a:endParaRPr lang="en-US" sz="1800" dirty="0"/>
        </a:p>
      </dgm:t>
    </dgm:pt>
    <dgm:pt modelId="{C23670B1-4C59-4003-9423-7536185B2350}" type="parTrans" cxnId="{3EB24715-57D1-4D31-BF3D-86D1E88573CE}">
      <dgm:prSet/>
      <dgm:spPr/>
    </dgm:pt>
    <dgm:pt modelId="{808AED6C-2BE2-4E9F-B0D2-DE25FED38C08}" type="sibTrans" cxnId="{3EB24715-57D1-4D31-BF3D-86D1E88573CE}">
      <dgm:prSet/>
      <dgm:spPr/>
    </dgm:pt>
    <dgm:pt modelId="{8330C537-5DD1-484A-AB4C-2AB1B56EC458}" type="pres">
      <dgm:prSet presAssocID="{C894008C-91E1-481B-84AA-0B5ED99D9BFF}" presName="linear" presStyleCnt="0">
        <dgm:presLayoutVars>
          <dgm:dir/>
          <dgm:animLvl val="lvl"/>
          <dgm:resizeHandles val="exact"/>
        </dgm:presLayoutVars>
      </dgm:prSet>
      <dgm:spPr/>
    </dgm:pt>
    <dgm:pt modelId="{41C3F2CE-94A4-42CC-8294-19DF23EE34ED}" type="pres">
      <dgm:prSet presAssocID="{BF9B8A38-2163-4B78-BBE3-9BDF8EA2FAF9}" presName="parentLin" presStyleCnt="0"/>
      <dgm:spPr/>
    </dgm:pt>
    <dgm:pt modelId="{86582C7E-4562-4B61-8048-EA7466A49B18}" type="pres">
      <dgm:prSet presAssocID="{BF9B8A38-2163-4B78-BBE3-9BDF8EA2FAF9}" presName="parentLeftMargin" presStyleLbl="node1" presStyleIdx="0" presStyleCnt="5"/>
      <dgm:spPr/>
    </dgm:pt>
    <dgm:pt modelId="{22A90E2D-C7E5-465D-98DE-6FCE07650D60}" type="pres">
      <dgm:prSet presAssocID="{BF9B8A38-2163-4B78-BBE3-9BDF8EA2FAF9}" presName="parentText" presStyleLbl="node1" presStyleIdx="0" presStyleCnt="5" custScaleX="142857">
        <dgm:presLayoutVars>
          <dgm:chMax val="0"/>
          <dgm:bulletEnabled val="1"/>
        </dgm:presLayoutVars>
      </dgm:prSet>
      <dgm:spPr/>
    </dgm:pt>
    <dgm:pt modelId="{345F464F-1B2A-46E0-9E29-9BA14892FDC7}" type="pres">
      <dgm:prSet presAssocID="{BF9B8A38-2163-4B78-BBE3-9BDF8EA2FAF9}" presName="negativeSpace" presStyleCnt="0"/>
      <dgm:spPr/>
    </dgm:pt>
    <dgm:pt modelId="{35E6944E-8842-49FF-8B32-F8B591ECE5E4}" type="pres">
      <dgm:prSet presAssocID="{BF9B8A38-2163-4B78-BBE3-9BDF8EA2FAF9}" presName="childText" presStyleLbl="conFgAcc1" presStyleIdx="0" presStyleCnt="5">
        <dgm:presLayoutVars>
          <dgm:bulletEnabled val="1"/>
        </dgm:presLayoutVars>
      </dgm:prSet>
      <dgm:spPr/>
    </dgm:pt>
    <dgm:pt modelId="{7FDB8ACC-4337-457D-9BAB-8A0CEFF99879}" type="pres">
      <dgm:prSet presAssocID="{E327EF80-DA91-4F05-95B8-63EE958AAFD8}" presName="spaceBetweenRectangles" presStyleCnt="0"/>
      <dgm:spPr/>
    </dgm:pt>
    <dgm:pt modelId="{3E08354A-B70F-43E7-8F33-ADE3C76137D5}" type="pres">
      <dgm:prSet presAssocID="{851BC56C-2868-482C-BAF4-ADAC3EC97629}" presName="parentLin" presStyleCnt="0"/>
      <dgm:spPr/>
    </dgm:pt>
    <dgm:pt modelId="{44A71A63-8218-403C-9713-8E9AD95C98C2}" type="pres">
      <dgm:prSet presAssocID="{851BC56C-2868-482C-BAF4-ADAC3EC97629}" presName="parentLeftMargin" presStyleLbl="node1" presStyleIdx="0" presStyleCnt="5"/>
      <dgm:spPr/>
    </dgm:pt>
    <dgm:pt modelId="{B9800BCF-CDA6-4878-A21B-C32DBC16B3BC}" type="pres">
      <dgm:prSet presAssocID="{851BC56C-2868-482C-BAF4-ADAC3EC97629}" presName="parentText" presStyleLbl="node1" presStyleIdx="1" presStyleCnt="5" custScaleX="142857">
        <dgm:presLayoutVars>
          <dgm:chMax val="0"/>
          <dgm:bulletEnabled val="1"/>
        </dgm:presLayoutVars>
      </dgm:prSet>
      <dgm:spPr/>
    </dgm:pt>
    <dgm:pt modelId="{A29AD318-5D01-457D-8675-10A2D851B3CE}" type="pres">
      <dgm:prSet presAssocID="{851BC56C-2868-482C-BAF4-ADAC3EC97629}" presName="negativeSpace" presStyleCnt="0"/>
      <dgm:spPr/>
    </dgm:pt>
    <dgm:pt modelId="{10031497-AB8B-4DF9-AF3B-5DBF739CDD3F}" type="pres">
      <dgm:prSet presAssocID="{851BC56C-2868-482C-BAF4-ADAC3EC97629}" presName="childText" presStyleLbl="conFgAcc1" presStyleIdx="1" presStyleCnt="5">
        <dgm:presLayoutVars>
          <dgm:bulletEnabled val="1"/>
        </dgm:presLayoutVars>
      </dgm:prSet>
      <dgm:spPr/>
    </dgm:pt>
    <dgm:pt modelId="{4CFFC805-7589-4B97-9B9F-43ECEA651609}" type="pres">
      <dgm:prSet presAssocID="{C29E844B-BA9C-488B-8A8A-FBF697A1EB03}" presName="spaceBetweenRectangles" presStyleCnt="0"/>
      <dgm:spPr/>
    </dgm:pt>
    <dgm:pt modelId="{D3949A1B-5461-45CD-ACFE-B2C429256AD4}" type="pres">
      <dgm:prSet presAssocID="{2DC9342F-1758-477E-90F1-2C46082FE57D}" presName="parentLin" presStyleCnt="0"/>
      <dgm:spPr/>
    </dgm:pt>
    <dgm:pt modelId="{E4F52496-AAE2-4C5F-A903-13E7CCC8B6FF}" type="pres">
      <dgm:prSet presAssocID="{2DC9342F-1758-477E-90F1-2C46082FE57D}" presName="parentLeftMargin" presStyleLbl="node1" presStyleIdx="1" presStyleCnt="5"/>
      <dgm:spPr/>
    </dgm:pt>
    <dgm:pt modelId="{D20760C8-3919-422F-BE21-DD1ADD728C09}" type="pres">
      <dgm:prSet presAssocID="{2DC9342F-1758-477E-90F1-2C46082FE57D}" presName="parentText" presStyleLbl="node1" presStyleIdx="2" presStyleCnt="5" custScaleX="142857">
        <dgm:presLayoutVars>
          <dgm:chMax val="0"/>
          <dgm:bulletEnabled val="1"/>
        </dgm:presLayoutVars>
      </dgm:prSet>
      <dgm:spPr/>
    </dgm:pt>
    <dgm:pt modelId="{11D272A6-96B5-48F9-8210-8B99EFB5C0EB}" type="pres">
      <dgm:prSet presAssocID="{2DC9342F-1758-477E-90F1-2C46082FE57D}" presName="negativeSpace" presStyleCnt="0"/>
      <dgm:spPr/>
    </dgm:pt>
    <dgm:pt modelId="{2FDB17F4-BD1E-4AE6-B8E5-B5E212C6BC25}" type="pres">
      <dgm:prSet presAssocID="{2DC9342F-1758-477E-90F1-2C46082FE57D}" presName="childText" presStyleLbl="conFgAcc1" presStyleIdx="2" presStyleCnt="5">
        <dgm:presLayoutVars>
          <dgm:bulletEnabled val="1"/>
        </dgm:presLayoutVars>
      </dgm:prSet>
      <dgm:spPr/>
    </dgm:pt>
    <dgm:pt modelId="{E335176E-1EA7-4861-8909-4A820157D00B}" type="pres">
      <dgm:prSet presAssocID="{C8D1408E-A40A-4686-ACA1-F9DB64A39991}" presName="spaceBetweenRectangles" presStyleCnt="0"/>
      <dgm:spPr/>
    </dgm:pt>
    <dgm:pt modelId="{D357571C-0D4F-4A5E-9C46-DF51C98366D1}" type="pres">
      <dgm:prSet presAssocID="{8D0431EC-3C53-4456-8565-BD9ED8738211}" presName="parentLin" presStyleCnt="0"/>
      <dgm:spPr/>
    </dgm:pt>
    <dgm:pt modelId="{85A00DA7-DA31-4E3A-86DD-CA344C37D9AF}" type="pres">
      <dgm:prSet presAssocID="{8D0431EC-3C53-4456-8565-BD9ED8738211}" presName="parentLeftMargin" presStyleLbl="node1" presStyleIdx="2" presStyleCnt="5"/>
      <dgm:spPr/>
    </dgm:pt>
    <dgm:pt modelId="{5344369B-4229-43DD-A61F-A493FD2BE04B}" type="pres">
      <dgm:prSet presAssocID="{8D0431EC-3C53-4456-8565-BD9ED8738211}" presName="parentText" presStyleLbl="node1" presStyleIdx="3" presStyleCnt="5" custScaleX="142857">
        <dgm:presLayoutVars>
          <dgm:chMax val="0"/>
          <dgm:bulletEnabled val="1"/>
        </dgm:presLayoutVars>
      </dgm:prSet>
      <dgm:spPr/>
    </dgm:pt>
    <dgm:pt modelId="{5C00E94D-24F9-4606-BA21-6D23E4DD0569}" type="pres">
      <dgm:prSet presAssocID="{8D0431EC-3C53-4456-8565-BD9ED8738211}" presName="negativeSpace" presStyleCnt="0"/>
      <dgm:spPr/>
    </dgm:pt>
    <dgm:pt modelId="{13008CAF-484F-483B-A372-1720EB255E1A}" type="pres">
      <dgm:prSet presAssocID="{8D0431EC-3C53-4456-8565-BD9ED8738211}" presName="childText" presStyleLbl="conFgAcc1" presStyleIdx="3" presStyleCnt="5">
        <dgm:presLayoutVars>
          <dgm:bulletEnabled val="1"/>
        </dgm:presLayoutVars>
      </dgm:prSet>
      <dgm:spPr/>
    </dgm:pt>
    <dgm:pt modelId="{FCEE374E-8772-42AA-A51C-8F29FAE998C1}" type="pres">
      <dgm:prSet presAssocID="{0C2CB77C-1C87-4C17-86B4-0E6CF47FD8AB}" presName="spaceBetweenRectangles" presStyleCnt="0"/>
      <dgm:spPr/>
    </dgm:pt>
    <dgm:pt modelId="{8C2264E7-B140-42C8-A05E-8C0E109D580C}" type="pres">
      <dgm:prSet presAssocID="{888188DE-5958-42B5-B384-DFE4CB0126B9}" presName="parentLin" presStyleCnt="0"/>
      <dgm:spPr/>
    </dgm:pt>
    <dgm:pt modelId="{0B3DF6AF-09B0-44F7-BDBA-5CB8CF7CC61E}" type="pres">
      <dgm:prSet presAssocID="{888188DE-5958-42B5-B384-DFE4CB0126B9}" presName="parentLeftMargin" presStyleLbl="node1" presStyleIdx="3" presStyleCnt="5"/>
      <dgm:spPr/>
    </dgm:pt>
    <dgm:pt modelId="{BCF6D8B2-280B-49AD-A0CF-5193DE2BC726}" type="pres">
      <dgm:prSet presAssocID="{888188DE-5958-42B5-B384-DFE4CB0126B9}" presName="parentText" presStyleLbl="node1" presStyleIdx="4" presStyleCnt="5" custScaleX="142209">
        <dgm:presLayoutVars>
          <dgm:chMax val="0"/>
          <dgm:bulletEnabled val="1"/>
        </dgm:presLayoutVars>
      </dgm:prSet>
      <dgm:spPr/>
    </dgm:pt>
    <dgm:pt modelId="{68A3953F-5692-4E58-9AE6-2BEC2C218EEC}" type="pres">
      <dgm:prSet presAssocID="{888188DE-5958-42B5-B384-DFE4CB0126B9}" presName="negativeSpace" presStyleCnt="0"/>
      <dgm:spPr/>
    </dgm:pt>
    <dgm:pt modelId="{98719A36-66E0-4B67-B71F-6806AA958DFD}" type="pres">
      <dgm:prSet presAssocID="{888188DE-5958-42B5-B384-DFE4CB0126B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F2F9613-C61B-4D11-B359-28837810A034}" type="presOf" srcId="{5D71A664-4550-4C89-AEBC-27FF81557AC3}" destId="{13008CAF-484F-483B-A372-1720EB255E1A}" srcOrd="0" destOrd="2" presId="urn:microsoft.com/office/officeart/2005/8/layout/list1"/>
    <dgm:cxn modelId="{3EB24715-57D1-4D31-BF3D-86D1E88573CE}" srcId="{888188DE-5958-42B5-B384-DFE4CB0126B9}" destId="{F95AC415-42CF-4A32-9A22-06CACC44351E}" srcOrd="1" destOrd="0" parTransId="{C23670B1-4C59-4003-9423-7536185B2350}" sibTransId="{808AED6C-2BE2-4E9F-B0D2-DE25FED38C08}"/>
    <dgm:cxn modelId="{944D061D-2E97-4A7C-9090-85F828531234}" srcId="{8D0431EC-3C53-4456-8565-BD9ED8738211}" destId="{B1C7E56A-F7DC-4D3F-91D4-FF1A49D33AD8}" srcOrd="1" destOrd="0" parTransId="{194BEFB1-1467-4AC9-9CAB-0A9715D358B8}" sibTransId="{9057F99D-BFCF-49E9-971F-72EBE19C3165}"/>
    <dgm:cxn modelId="{CE629E25-C926-4DE7-98D5-8618EC09E05D}" type="presOf" srcId="{8D0431EC-3C53-4456-8565-BD9ED8738211}" destId="{5344369B-4229-43DD-A61F-A493FD2BE04B}" srcOrd="1" destOrd="0" presId="urn:microsoft.com/office/officeart/2005/8/layout/list1"/>
    <dgm:cxn modelId="{E859E626-D9DF-4DE3-B345-CC9B04931C5C}" srcId="{C894008C-91E1-481B-84AA-0B5ED99D9BFF}" destId="{BF9B8A38-2163-4B78-BBE3-9BDF8EA2FAF9}" srcOrd="0" destOrd="0" parTransId="{4DB1EB56-5C41-4DB0-918F-30A02410637F}" sibTransId="{E327EF80-DA91-4F05-95B8-63EE958AAFD8}"/>
    <dgm:cxn modelId="{8D5F362F-0EC3-48BB-B9E9-BF61A94F463C}" type="presOf" srcId="{BF9B8A38-2163-4B78-BBE3-9BDF8EA2FAF9}" destId="{86582C7E-4562-4B61-8048-EA7466A49B18}" srcOrd="0" destOrd="0" presId="urn:microsoft.com/office/officeart/2005/8/layout/list1"/>
    <dgm:cxn modelId="{2C0A7239-95C8-4ED4-8E73-6438B2B25E1F}" type="presOf" srcId="{C894008C-91E1-481B-84AA-0B5ED99D9BFF}" destId="{8330C537-5DD1-484A-AB4C-2AB1B56EC458}" srcOrd="0" destOrd="0" presId="urn:microsoft.com/office/officeart/2005/8/layout/list1"/>
    <dgm:cxn modelId="{0166F53F-A3EF-4D79-A07D-AA913C1357A8}" type="presOf" srcId="{851BC56C-2868-482C-BAF4-ADAC3EC97629}" destId="{44A71A63-8218-403C-9713-8E9AD95C98C2}" srcOrd="0" destOrd="0" presId="urn:microsoft.com/office/officeart/2005/8/layout/list1"/>
    <dgm:cxn modelId="{0E077046-9A1D-401E-B62E-2A9D20277E43}" srcId="{888188DE-5958-42B5-B384-DFE4CB0126B9}" destId="{BAFE8968-82F1-430B-A251-DEA6CDAC7F03}" srcOrd="0" destOrd="0" parTransId="{57A4DD4A-1679-4B26-ACCF-3A2AE1DE5D6F}" sibTransId="{63C93563-43D3-42B1-B6BD-70D44BCEAFD8}"/>
    <dgm:cxn modelId="{57C3D14C-9CAD-4C2A-AB02-687AF0443296}" type="presOf" srcId="{888188DE-5958-42B5-B384-DFE4CB0126B9}" destId="{BCF6D8B2-280B-49AD-A0CF-5193DE2BC726}" srcOrd="1" destOrd="0" presId="urn:microsoft.com/office/officeart/2005/8/layout/list1"/>
    <dgm:cxn modelId="{833F714D-1655-4AC3-B2CC-8C67AB78B541}" type="presOf" srcId="{BAFE8968-82F1-430B-A251-DEA6CDAC7F03}" destId="{98719A36-66E0-4B67-B71F-6806AA958DFD}" srcOrd="0" destOrd="0" presId="urn:microsoft.com/office/officeart/2005/8/layout/list1"/>
    <dgm:cxn modelId="{B4CD2F51-B941-4574-B4A9-4E257B6C8E71}" srcId="{8D0431EC-3C53-4456-8565-BD9ED8738211}" destId="{5D71A664-4550-4C89-AEBC-27FF81557AC3}" srcOrd="2" destOrd="0" parTransId="{E4D32102-D23E-42AB-AAFE-665608D2D8C2}" sibTransId="{A744209A-CD01-4A3B-92A3-55E295D5F2BA}"/>
    <dgm:cxn modelId="{DE313254-12C6-43F0-BBC4-B58B933C6BA1}" srcId="{C894008C-91E1-481B-84AA-0B5ED99D9BFF}" destId="{888188DE-5958-42B5-B384-DFE4CB0126B9}" srcOrd="4" destOrd="0" parTransId="{9A20582C-C03F-4E8D-A158-0A1571DDF495}" sibTransId="{640D4314-DBE2-4A29-8B7B-968AA545C37C}"/>
    <dgm:cxn modelId="{1086FE6B-03F8-4D74-ADE9-00C6609C8B32}" type="presOf" srcId="{F80D13FC-4597-4EB0-BC77-D934A644BBC0}" destId="{13008CAF-484F-483B-A372-1720EB255E1A}" srcOrd="0" destOrd="0" presId="urn:microsoft.com/office/officeart/2005/8/layout/list1"/>
    <dgm:cxn modelId="{81CD4D86-24FA-4D91-89D5-F01604038E4D}" srcId="{C894008C-91E1-481B-84AA-0B5ED99D9BFF}" destId="{851BC56C-2868-482C-BAF4-ADAC3EC97629}" srcOrd="1" destOrd="0" parTransId="{347A5396-F8DF-4B22-8E95-629D51B5AAAB}" sibTransId="{C29E844B-BA9C-488B-8A8A-FBF697A1EB03}"/>
    <dgm:cxn modelId="{95835D87-4DF2-4259-BA6C-04F08F2B99DD}" type="presOf" srcId="{851BC56C-2868-482C-BAF4-ADAC3EC97629}" destId="{B9800BCF-CDA6-4878-A21B-C32DBC16B3BC}" srcOrd="1" destOrd="0" presId="urn:microsoft.com/office/officeart/2005/8/layout/list1"/>
    <dgm:cxn modelId="{EF13FD8E-006D-4B60-8B6B-9029898015F8}" srcId="{C894008C-91E1-481B-84AA-0B5ED99D9BFF}" destId="{8D0431EC-3C53-4456-8565-BD9ED8738211}" srcOrd="3" destOrd="0" parTransId="{27280E79-4E30-4678-9E08-9EDEDBFF2FF4}" sibTransId="{0C2CB77C-1C87-4C17-86B4-0E6CF47FD8AB}"/>
    <dgm:cxn modelId="{D96B0393-2490-48DF-A5F8-E2422477B12C}" type="presOf" srcId="{2DC9342F-1758-477E-90F1-2C46082FE57D}" destId="{D20760C8-3919-422F-BE21-DD1ADD728C09}" srcOrd="1" destOrd="0" presId="urn:microsoft.com/office/officeart/2005/8/layout/list1"/>
    <dgm:cxn modelId="{D8176E99-619C-4253-9794-06443657B21C}" srcId="{C894008C-91E1-481B-84AA-0B5ED99D9BFF}" destId="{2DC9342F-1758-477E-90F1-2C46082FE57D}" srcOrd="2" destOrd="0" parTransId="{B79A09E8-B39D-4166-8042-1F174EA5D54B}" sibTransId="{C8D1408E-A40A-4686-ACA1-F9DB64A39991}"/>
    <dgm:cxn modelId="{828C16A9-AEDC-45A2-8FC2-A6713CF565CA}" type="presOf" srcId="{F95AC415-42CF-4A32-9A22-06CACC44351E}" destId="{98719A36-66E0-4B67-B71F-6806AA958DFD}" srcOrd="0" destOrd="1" presId="urn:microsoft.com/office/officeart/2005/8/layout/list1"/>
    <dgm:cxn modelId="{E4EF14AA-763A-4ADE-A1E8-F17D1F4A9F15}" type="presOf" srcId="{888188DE-5958-42B5-B384-DFE4CB0126B9}" destId="{0B3DF6AF-09B0-44F7-BDBA-5CB8CF7CC61E}" srcOrd="0" destOrd="0" presId="urn:microsoft.com/office/officeart/2005/8/layout/list1"/>
    <dgm:cxn modelId="{0278A9B2-0AE5-439D-AD95-1D2DB0F6FF38}" type="presOf" srcId="{2DC9342F-1758-477E-90F1-2C46082FE57D}" destId="{E4F52496-AAE2-4C5F-A903-13E7CCC8B6FF}" srcOrd="0" destOrd="0" presId="urn:microsoft.com/office/officeart/2005/8/layout/list1"/>
    <dgm:cxn modelId="{F87F56BE-18D7-4131-95B1-78D802A61B58}" type="presOf" srcId="{B1C7E56A-F7DC-4D3F-91D4-FF1A49D33AD8}" destId="{13008CAF-484F-483B-A372-1720EB255E1A}" srcOrd="0" destOrd="1" presId="urn:microsoft.com/office/officeart/2005/8/layout/list1"/>
    <dgm:cxn modelId="{DFDA1AC8-AF9E-4D3D-A309-9FA225D88FE7}" type="presOf" srcId="{8D0431EC-3C53-4456-8565-BD9ED8738211}" destId="{85A00DA7-DA31-4E3A-86DD-CA344C37D9AF}" srcOrd="0" destOrd="0" presId="urn:microsoft.com/office/officeart/2005/8/layout/list1"/>
    <dgm:cxn modelId="{1C3805E4-FDE7-4AB6-893C-B1F7DD5E2DC4}" srcId="{8D0431EC-3C53-4456-8565-BD9ED8738211}" destId="{F80D13FC-4597-4EB0-BC77-D934A644BBC0}" srcOrd="0" destOrd="0" parTransId="{3236B068-ADCB-47C6-9878-042602139C41}" sibTransId="{D33966F9-9240-4862-903A-9C2A31482616}"/>
    <dgm:cxn modelId="{DCB507F7-061B-4AB4-BEA2-DC631FF3CC47}" type="presOf" srcId="{BF9B8A38-2163-4B78-BBE3-9BDF8EA2FAF9}" destId="{22A90E2D-C7E5-465D-98DE-6FCE07650D60}" srcOrd="1" destOrd="0" presId="urn:microsoft.com/office/officeart/2005/8/layout/list1"/>
    <dgm:cxn modelId="{CF4B9039-E2FE-48C5-9EC8-6EF8A44AAC19}" type="presParOf" srcId="{8330C537-5DD1-484A-AB4C-2AB1B56EC458}" destId="{41C3F2CE-94A4-42CC-8294-19DF23EE34ED}" srcOrd="0" destOrd="0" presId="urn:microsoft.com/office/officeart/2005/8/layout/list1"/>
    <dgm:cxn modelId="{122FFB04-3DB0-49A2-BECB-EF9EF7EE41D6}" type="presParOf" srcId="{41C3F2CE-94A4-42CC-8294-19DF23EE34ED}" destId="{86582C7E-4562-4B61-8048-EA7466A49B18}" srcOrd="0" destOrd="0" presId="urn:microsoft.com/office/officeart/2005/8/layout/list1"/>
    <dgm:cxn modelId="{90B9193B-9953-4672-B50E-D3F5AAE50416}" type="presParOf" srcId="{41C3F2CE-94A4-42CC-8294-19DF23EE34ED}" destId="{22A90E2D-C7E5-465D-98DE-6FCE07650D60}" srcOrd="1" destOrd="0" presId="urn:microsoft.com/office/officeart/2005/8/layout/list1"/>
    <dgm:cxn modelId="{887CC40E-38C6-4D4B-9136-C2DFE20FD9EB}" type="presParOf" srcId="{8330C537-5DD1-484A-AB4C-2AB1B56EC458}" destId="{345F464F-1B2A-46E0-9E29-9BA14892FDC7}" srcOrd="1" destOrd="0" presId="urn:microsoft.com/office/officeart/2005/8/layout/list1"/>
    <dgm:cxn modelId="{3B59189C-A7DA-42EE-AD46-B53602C8082E}" type="presParOf" srcId="{8330C537-5DD1-484A-AB4C-2AB1B56EC458}" destId="{35E6944E-8842-49FF-8B32-F8B591ECE5E4}" srcOrd="2" destOrd="0" presId="urn:microsoft.com/office/officeart/2005/8/layout/list1"/>
    <dgm:cxn modelId="{CC7557AD-4539-4FDA-91C9-4212A51F7B60}" type="presParOf" srcId="{8330C537-5DD1-484A-AB4C-2AB1B56EC458}" destId="{7FDB8ACC-4337-457D-9BAB-8A0CEFF99879}" srcOrd="3" destOrd="0" presId="urn:microsoft.com/office/officeart/2005/8/layout/list1"/>
    <dgm:cxn modelId="{4FF8122B-86E2-4A0C-8EBD-47683B6D6782}" type="presParOf" srcId="{8330C537-5DD1-484A-AB4C-2AB1B56EC458}" destId="{3E08354A-B70F-43E7-8F33-ADE3C76137D5}" srcOrd="4" destOrd="0" presId="urn:microsoft.com/office/officeart/2005/8/layout/list1"/>
    <dgm:cxn modelId="{0260E795-97C0-40B3-AF47-E2FDAC564233}" type="presParOf" srcId="{3E08354A-B70F-43E7-8F33-ADE3C76137D5}" destId="{44A71A63-8218-403C-9713-8E9AD95C98C2}" srcOrd="0" destOrd="0" presId="urn:microsoft.com/office/officeart/2005/8/layout/list1"/>
    <dgm:cxn modelId="{4E477926-248A-4E55-9207-4F5A77FE2264}" type="presParOf" srcId="{3E08354A-B70F-43E7-8F33-ADE3C76137D5}" destId="{B9800BCF-CDA6-4878-A21B-C32DBC16B3BC}" srcOrd="1" destOrd="0" presId="urn:microsoft.com/office/officeart/2005/8/layout/list1"/>
    <dgm:cxn modelId="{0EF8AA9B-C9B2-4EC6-B068-E599916956F5}" type="presParOf" srcId="{8330C537-5DD1-484A-AB4C-2AB1B56EC458}" destId="{A29AD318-5D01-457D-8675-10A2D851B3CE}" srcOrd="5" destOrd="0" presId="urn:microsoft.com/office/officeart/2005/8/layout/list1"/>
    <dgm:cxn modelId="{981C3856-D275-439A-8269-76F96A841A15}" type="presParOf" srcId="{8330C537-5DD1-484A-AB4C-2AB1B56EC458}" destId="{10031497-AB8B-4DF9-AF3B-5DBF739CDD3F}" srcOrd="6" destOrd="0" presId="urn:microsoft.com/office/officeart/2005/8/layout/list1"/>
    <dgm:cxn modelId="{50F50AF5-4F5C-4D24-917C-BD55E0B4DD97}" type="presParOf" srcId="{8330C537-5DD1-484A-AB4C-2AB1B56EC458}" destId="{4CFFC805-7589-4B97-9B9F-43ECEA651609}" srcOrd="7" destOrd="0" presId="urn:microsoft.com/office/officeart/2005/8/layout/list1"/>
    <dgm:cxn modelId="{01242E98-90EE-42C3-A6AC-7CCE01A1B4E0}" type="presParOf" srcId="{8330C537-5DD1-484A-AB4C-2AB1B56EC458}" destId="{D3949A1B-5461-45CD-ACFE-B2C429256AD4}" srcOrd="8" destOrd="0" presId="urn:microsoft.com/office/officeart/2005/8/layout/list1"/>
    <dgm:cxn modelId="{5B7E5AB7-6B3F-467C-BA43-098D22EC9F39}" type="presParOf" srcId="{D3949A1B-5461-45CD-ACFE-B2C429256AD4}" destId="{E4F52496-AAE2-4C5F-A903-13E7CCC8B6FF}" srcOrd="0" destOrd="0" presId="urn:microsoft.com/office/officeart/2005/8/layout/list1"/>
    <dgm:cxn modelId="{5960B9AE-C85C-4584-ADF9-299A863A906A}" type="presParOf" srcId="{D3949A1B-5461-45CD-ACFE-B2C429256AD4}" destId="{D20760C8-3919-422F-BE21-DD1ADD728C09}" srcOrd="1" destOrd="0" presId="urn:microsoft.com/office/officeart/2005/8/layout/list1"/>
    <dgm:cxn modelId="{08E682BA-C4B7-40EF-92C4-6C4DD08E13E3}" type="presParOf" srcId="{8330C537-5DD1-484A-AB4C-2AB1B56EC458}" destId="{11D272A6-96B5-48F9-8210-8B99EFB5C0EB}" srcOrd="9" destOrd="0" presId="urn:microsoft.com/office/officeart/2005/8/layout/list1"/>
    <dgm:cxn modelId="{EBB88DEE-6E18-48FA-973E-EB171059C08D}" type="presParOf" srcId="{8330C537-5DD1-484A-AB4C-2AB1B56EC458}" destId="{2FDB17F4-BD1E-4AE6-B8E5-B5E212C6BC25}" srcOrd="10" destOrd="0" presId="urn:microsoft.com/office/officeart/2005/8/layout/list1"/>
    <dgm:cxn modelId="{8AC6DC19-BA23-47D1-8E21-3B9C07D0E82A}" type="presParOf" srcId="{8330C537-5DD1-484A-AB4C-2AB1B56EC458}" destId="{E335176E-1EA7-4861-8909-4A820157D00B}" srcOrd="11" destOrd="0" presId="urn:microsoft.com/office/officeart/2005/8/layout/list1"/>
    <dgm:cxn modelId="{731D42F7-6EE1-4FD5-80A7-84B6E4F01157}" type="presParOf" srcId="{8330C537-5DD1-484A-AB4C-2AB1B56EC458}" destId="{D357571C-0D4F-4A5E-9C46-DF51C98366D1}" srcOrd="12" destOrd="0" presId="urn:microsoft.com/office/officeart/2005/8/layout/list1"/>
    <dgm:cxn modelId="{020F12C7-B4A0-4B43-8A94-F3EF0115E87B}" type="presParOf" srcId="{D357571C-0D4F-4A5E-9C46-DF51C98366D1}" destId="{85A00DA7-DA31-4E3A-86DD-CA344C37D9AF}" srcOrd="0" destOrd="0" presId="urn:microsoft.com/office/officeart/2005/8/layout/list1"/>
    <dgm:cxn modelId="{12D2844A-E320-4A37-92B9-EFE0BC0CF775}" type="presParOf" srcId="{D357571C-0D4F-4A5E-9C46-DF51C98366D1}" destId="{5344369B-4229-43DD-A61F-A493FD2BE04B}" srcOrd="1" destOrd="0" presId="urn:microsoft.com/office/officeart/2005/8/layout/list1"/>
    <dgm:cxn modelId="{7B0EC718-FAC8-401F-8936-2FBA7D2C6580}" type="presParOf" srcId="{8330C537-5DD1-484A-AB4C-2AB1B56EC458}" destId="{5C00E94D-24F9-4606-BA21-6D23E4DD0569}" srcOrd="13" destOrd="0" presId="urn:microsoft.com/office/officeart/2005/8/layout/list1"/>
    <dgm:cxn modelId="{EB3964A8-B344-4B91-A567-D0FDF76321DC}" type="presParOf" srcId="{8330C537-5DD1-484A-AB4C-2AB1B56EC458}" destId="{13008CAF-484F-483B-A372-1720EB255E1A}" srcOrd="14" destOrd="0" presId="urn:microsoft.com/office/officeart/2005/8/layout/list1"/>
    <dgm:cxn modelId="{9429FF3D-24AE-4D63-A67E-A01E9098C02D}" type="presParOf" srcId="{8330C537-5DD1-484A-AB4C-2AB1B56EC458}" destId="{FCEE374E-8772-42AA-A51C-8F29FAE998C1}" srcOrd="15" destOrd="0" presId="urn:microsoft.com/office/officeart/2005/8/layout/list1"/>
    <dgm:cxn modelId="{DD0F18C2-517F-47C7-9F51-E0721D3E388B}" type="presParOf" srcId="{8330C537-5DD1-484A-AB4C-2AB1B56EC458}" destId="{8C2264E7-B140-42C8-A05E-8C0E109D580C}" srcOrd="16" destOrd="0" presId="urn:microsoft.com/office/officeart/2005/8/layout/list1"/>
    <dgm:cxn modelId="{17B8125C-A646-4CAC-8DF6-3F574EB1EECE}" type="presParOf" srcId="{8C2264E7-B140-42C8-A05E-8C0E109D580C}" destId="{0B3DF6AF-09B0-44F7-BDBA-5CB8CF7CC61E}" srcOrd="0" destOrd="0" presId="urn:microsoft.com/office/officeart/2005/8/layout/list1"/>
    <dgm:cxn modelId="{5BBBAE37-B936-406F-96F1-60ABE0CA3BCF}" type="presParOf" srcId="{8C2264E7-B140-42C8-A05E-8C0E109D580C}" destId="{BCF6D8B2-280B-49AD-A0CF-5193DE2BC726}" srcOrd="1" destOrd="0" presId="urn:microsoft.com/office/officeart/2005/8/layout/list1"/>
    <dgm:cxn modelId="{1BF1C811-7C9E-4D0F-A008-7B84D0B5E435}" type="presParOf" srcId="{8330C537-5DD1-484A-AB4C-2AB1B56EC458}" destId="{68A3953F-5692-4E58-9AE6-2BEC2C218EEC}" srcOrd="17" destOrd="0" presId="urn:microsoft.com/office/officeart/2005/8/layout/list1"/>
    <dgm:cxn modelId="{A811EFDC-AC7A-4CC6-BB92-C78F2B990E0A}" type="presParOf" srcId="{8330C537-5DD1-484A-AB4C-2AB1B56EC458}" destId="{98719A36-66E0-4B67-B71F-6806AA958DFD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4551D4-866F-4325-96FD-6AE4EBD54F0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350E79-3F19-4409-B986-234A516ED00A}">
      <dgm:prSet custT="1"/>
      <dgm:spPr/>
      <dgm:t>
        <a:bodyPr/>
        <a:lstStyle/>
        <a:p>
          <a:r>
            <a:rPr lang="tr-TR" sz="2400" dirty="0"/>
            <a:t>Ayırıcı tanı</a:t>
          </a:r>
          <a:endParaRPr lang="en-US" sz="2400" dirty="0"/>
        </a:p>
      </dgm:t>
    </dgm:pt>
    <dgm:pt modelId="{01FB22A6-DFDA-496E-B1DC-723419CF3783}" type="parTrans" cxnId="{D3ADC08C-BF03-41C7-8565-0B7AA455C290}">
      <dgm:prSet/>
      <dgm:spPr/>
      <dgm:t>
        <a:bodyPr/>
        <a:lstStyle/>
        <a:p>
          <a:endParaRPr lang="en-US" sz="1800"/>
        </a:p>
      </dgm:t>
    </dgm:pt>
    <dgm:pt modelId="{6A5B76D0-62E9-4220-9991-3575E4F2DCBD}" type="sibTrans" cxnId="{D3ADC08C-BF03-41C7-8565-0B7AA455C290}">
      <dgm:prSet/>
      <dgm:spPr/>
      <dgm:t>
        <a:bodyPr/>
        <a:lstStyle/>
        <a:p>
          <a:endParaRPr lang="en-US" sz="1800"/>
        </a:p>
      </dgm:t>
    </dgm:pt>
    <dgm:pt modelId="{791D153C-F894-451E-81DB-01154025FA7E}">
      <dgm:prSet custT="1"/>
      <dgm:spPr/>
      <dgm:t>
        <a:bodyPr/>
        <a:lstStyle/>
        <a:p>
          <a:r>
            <a:rPr lang="tr-TR" sz="1800" dirty="0"/>
            <a:t>Daha ayrıntılı Özgeçmiş, </a:t>
          </a:r>
          <a:r>
            <a:rPr lang="tr-TR" sz="1800" dirty="0" err="1"/>
            <a:t>Soygeçmiş</a:t>
          </a:r>
          <a:endParaRPr lang="en-US" sz="1800" dirty="0"/>
        </a:p>
      </dgm:t>
    </dgm:pt>
    <dgm:pt modelId="{10A3B924-5F0D-49BD-ACE7-8D192539CD17}" type="parTrans" cxnId="{3093CECA-9819-4793-B028-D48DACD5428E}">
      <dgm:prSet/>
      <dgm:spPr/>
      <dgm:t>
        <a:bodyPr/>
        <a:lstStyle/>
        <a:p>
          <a:endParaRPr lang="en-US" sz="1800"/>
        </a:p>
      </dgm:t>
    </dgm:pt>
    <dgm:pt modelId="{884478AB-E82F-480E-98D6-01A05A4E3F4D}" type="sibTrans" cxnId="{3093CECA-9819-4793-B028-D48DACD5428E}">
      <dgm:prSet/>
      <dgm:spPr/>
      <dgm:t>
        <a:bodyPr/>
        <a:lstStyle/>
        <a:p>
          <a:endParaRPr lang="en-US" sz="1800"/>
        </a:p>
      </dgm:t>
    </dgm:pt>
    <dgm:pt modelId="{1069D5C1-1624-4678-BF0B-7110DBDBE3A6}">
      <dgm:prSet custT="1"/>
      <dgm:spPr/>
      <dgm:t>
        <a:bodyPr/>
        <a:lstStyle/>
        <a:p>
          <a:r>
            <a:rPr lang="tr-TR" sz="1400" dirty="0"/>
            <a:t>Annenin hep Vitamin B12 düzeyi düşükmüş.</a:t>
          </a:r>
          <a:endParaRPr lang="en-US" sz="1400" dirty="0"/>
        </a:p>
      </dgm:t>
    </dgm:pt>
    <dgm:pt modelId="{704F8DEA-C6F8-4197-B801-6B6AB248E425}" type="parTrans" cxnId="{95323119-1B3A-4B6C-BD48-4D2D01A0F027}">
      <dgm:prSet/>
      <dgm:spPr/>
      <dgm:t>
        <a:bodyPr/>
        <a:lstStyle/>
        <a:p>
          <a:endParaRPr lang="en-US" sz="1800"/>
        </a:p>
      </dgm:t>
    </dgm:pt>
    <dgm:pt modelId="{C6E290FE-66B4-4C0A-A33C-108440A52A18}" type="sibTrans" cxnId="{95323119-1B3A-4B6C-BD48-4D2D01A0F027}">
      <dgm:prSet/>
      <dgm:spPr/>
      <dgm:t>
        <a:bodyPr/>
        <a:lstStyle/>
        <a:p>
          <a:endParaRPr lang="en-US" sz="1800"/>
        </a:p>
      </dgm:t>
    </dgm:pt>
    <dgm:pt modelId="{A68D4B27-85CD-4379-B899-B7F6BC47C1D4}">
      <dgm:prSet custT="1"/>
      <dgm:spPr/>
      <dgm:t>
        <a:bodyPr/>
        <a:lstStyle/>
        <a:p>
          <a:r>
            <a:rPr lang="tr-TR" sz="2000" dirty="0" err="1"/>
            <a:t>Öntanı</a:t>
          </a:r>
          <a:endParaRPr lang="en-US" sz="2000" dirty="0"/>
        </a:p>
      </dgm:t>
    </dgm:pt>
    <dgm:pt modelId="{A3DC20D6-958F-4FB5-8CB4-5C884910DEA7}" type="parTrans" cxnId="{6DFBCA42-A7B4-49F0-B22A-62A384E9A2D0}">
      <dgm:prSet/>
      <dgm:spPr/>
      <dgm:t>
        <a:bodyPr/>
        <a:lstStyle/>
        <a:p>
          <a:endParaRPr lang="en-US" sz="1800"/>
        </a:p>
      </dgm:t>
    </dgm:pt>
    <dgm:pt modelId="{BA79288B-0B74-47FA-9F8C-498E994B825D}" type="sibTrans" cxnId="{6DFBCA42-A7B4-49F0-B22A-62A384E9A2D0}">
      <dgm:prSet/>
      <dgm:spPr/>
      <dgm:t>
        <a:bodyPr/>
        <a:lstStyle/>
        <a:p>
          <a:endParaRPr lang="en-US" sz="1800"/>
        </a:p>
      </dgm:t>
    </dgm:pt>
    <dgm:pt modelId="{123973C1-ACEA-45A1-ADDE-958199BD2373}">
      <dgm:prSet custT="1"/>
      <dgm:spPr/>
      <dgm:t>
        <a:bodyPr/>
        <a:lstStyle/>
        <a:p>
          <a:r>
            <a:rPr lang="tr-TR" sz="1400" dirty="0"/>
            <a:t>Vitamin B12 eksikliği?</a:t>
          </a:r>
          <a:endParaRPr lang="en-US" sz="1400" dirty="0"/>
        </a:p>
      </dgm:t>
    </dgm:pt>
    <dgm:pt modelId="{7D4CE1CA-97A9-4F07-AF94-361239097003}" type="parTrans" cxnId="{53EF12F6-F18E-4174-899B-67EB04194856}">
      <dgm:prSet/>
      <dgm:spPr/>
      <dgm:t>
        <a:bodyPr/>
        <a:lstStyle/>
        <a:p>
          <a:endParaRPr lang="en-US" sz="1800"/>
        </a:p>
      </dgm:t>
    </dgm:pt>
    <dgm:pt modelId="{EF4DA9ED-D08B-4682-8C8C-2693D7C75113}" type="sibTrans" cxnId="{53EF12F6-F18E-4174-899B-67EB04194856}">
      <dgm:prSet/>
      <dgm:spPr/>
      <dgm:t>
        <a:bodyPr/>
        <a:lstStyle/>
        <a:p>
          <a:endParaRPr lang="en-US" sz="1800"/>
        </a:p>
      </dgm:t>
    </dgm:pt>
    <dgm:pt modelId="{A8190B7C-894A-4683-A3F8-E36A8C99A4CB}">
      <dgm:prSet custT="1"/>
      <dgm:spPr/>
      <dgm:t>
        <a:bodyPr/>
        <a:lstStyle/>
        <a:p>
          <a:r>
            <a:rPr lang="tr-TR" sz="1400" dirty="0"/>
            <a:t>Sadece anne sütü ile beslenme</a:t>
          </a:r>
          <a:endParaRPr lang="en-US" sz="1400" dirty="0"/>
        </a:p>
      </dgm:t>
    </dgm:pt>
    <dgm:pt modelId="{E6839C97-EA5B-4F0D-8C36-008A308CF7C4}" type="parTrans" cxnId="{13DB0726-35B0-4210-8399-537857847AEB}">
      <dgm:prSet/>
      <dgm:spPr/>
      <dgm:t>
        <a:bodyPr/>
        <a:lstStyle/>
        <a:p>
          <a:endParaRPr lang="en-US" sz="1800"/>
        </a:p>
      </dgm:t>
    </dgm:pt>
    <dgm:pt modelId="{B4D6A37B-9EBC-4317-8C3E-E64F5AD5B942}" type="sibTrans" cxnId="{13DB0726-35B0-4210-8399-537857847AEB}">
      <dgm:prSet/>
      <dgm:spPr/>
      <dgm:t>
        <a:bodyPr/>
        <a:lstStyle/>
        <a:p>
          <a:endParaRPr lang="en-US" sz="1800"/>
        </a:p>
      </dgm:t>
    </dgm:pt>
    <dgm:pt modelId="{52D46323-FC67-4FFF-8E82-0A89FA9FE17F}">
      <dgm:prSet custT="1"/>
      <dgm:spPr/>
      <dgm:t>
        <a:bodyPr/>
        <a:lstStyle/>
        <a:p>
          <a:r>
            <a:rPr lang="tr-TR" sz="1400" dirty="0"/>
            <a:t>B12 eksikliği için </a:t>
          </a:r>
          <a:r>
            <a:rPr lang="tr-TR" sz="1400" dirty="0" err="1"/>
            <a:t>etdavi</a:t>
          </a:r>
          <a:r>
            <a:rPr lang="tr-TR" sz="1400" dirty="0"/>
            <a:t> almamış</a:t>
          </a:r>
          <a:endParaRPr lang="en-US" sz="1400" dirty="0"/>
        </a:p>
      </dgm:t>
    </dgm:pt>
    <dgm:pt modelId="{FBF513C0-BCD1-4048-AC8A-F92AE374F18C}" type="parTrans" cxnId="{4FE7EBA5-DE86-4095-AC03-F5E1F8A8CDDB}">
      <dgm:prSet/>
      <dgm:spPr/>
      <dgm:t>
        <a:bodyPr/>
        <a:lstStyle/>
        <a:p>
          <a:endParaRPr lang="en-US" sz="1800"/>
        </a:p>
      </dgm:t>
    </dgm:pt>
    <dgm:pt modelId="{8EF581F0-0891-4C03-BA44-80C34F495BE2}" type="sibTrans" cxnId="{4FE7EBA5-DE86-4095-AC03-F5E1F8A8CDDB}">
      <dgm:prSet/>
      <dgm:spPr/>
      <dgm:t>
        <a:bodyPr/>
        <a:lstStyle/>
        <a:p>
          <a:endParaRPr lang="en-US" sz="1800"/>
        </a:p>
      </dgm:t>
    </dgm:pt>
    <dgm:pt modelId="{8DF30844-3CFD-472C-AB6C-2BA4B8B24179}">
      <dgm:prSet custT="1"/>
      <dgm:spPr/>
      <dgm:t>
        <a:bodyPr/>
        <a:lstStyle/>
        <a:p>
          <a:endParaRPr lang="en-US" sz="1400" dirty="0"/>
        </a:p>
      </dgm:t>
    </dgm:pt>
    <dgm:pt modelId="{065F4231-19FB-4D8F-A39B-56AFD2C80A5E}" type="sibTrans" cxnId="{3832E63A-4BB6-48A0-B986-C1E7BEBBE77D}">
      <dgm:prSet/>
      <dgm:spPr/>
      <dgm:t>
        <a:bodyPr/>
        <a:lstStyle/>
        <a:p>
          <a:endParaRPr lang="en-US" sz="1800"/>
        </a:p>
      </dgm:t>
    </dgm:pt>
    <dgm:pt modelId="{698049EC-4F7C-463B-A7C4-824D88C44673}" type="parTrans" cxnId="{3832E63A-4BB6-48A0-B986-C1E7BEBBE77D}">
      <dgm:prSet/>
      <dgm:spPr/>
      <dgm:t>
        <a:bodyPr/>
        <a:lstStyle/>
        <a:p>
          <a:endParaRPr lang="en-US" sz="1800"/>
        </a:p>
      </dgm:t>
    </dgm:pt>
    <dgm:pt modelId="{D202FB8A-9E97-4098-8A1B-37A7F99C02CC}">
      <dgm:prSet custT="1"/>
      <dgm:spPr/>
      <dgm:t>
        <a:bodyPr/>
        <a:lstStyle/>
        <a:p>
          <a:r>
            <a:rPr lang="tr-TR" sz="1400" dirty="0"/>
            <a:t>Lösemi</a:t>
          </a:r>
          <a:endParaRPr lang="en-US" sz="1400" dirty="0"/>
        </a:p>
      </dgm:t>
    </dgm:pt>
    <dgm:pt modelId="{A38E98DA-FF0F-488B-BB33-6417276FC6C3}" type="sibTrans" cxnId="{5C98DE56-0238-4A85-9871-6FA12908B34B}">
      <dgm:prSet/>
      <dgm:spPr/>
      <dgm:t>
        <a:bodyPr/>
        <a:lstStyle/>
        <a:p>
          <a:endParaRPr lang="en-US" sz="1800"/>
        </a:p>
      </dgm:t>
    </dgm:pt>
    <dgm:pt modelId="{20DBC8E7-C6C5-4420-9A98-9E7B0BE036F7}" type="parTrans" cxnId="{5C98DE56-0238-4A85-9871-6FA12908B34B}">
      <dgm:prSet/>
      <dgm:spPr/>
      <dgm:t>
        <a:bodyPr/>
        <a:lstStyle/>
        <a:p>
          <a:endParaRPr lang="en-US" sz="1800"/>
        </a:p>
      </dgm:t>
    </dgm:pt>
    <dgm:pt modelId="{51B4F7F2-1958-44E2-9642-3A1130261FD4}">
      <dgm:prSet custT="1"/>
      <dgm:spPr/>
      <dgm:t>
        <a:bodyPr/>
        <a:lstStyle/>
        <a:p>
          <a:r>
            <a:rPr lang="tr-TR" sz="1400" dirty="0"/>
            <a:t>Kemik iliği yetmezliği</a:t>
          </a:r>
          <a:endParaRPr lang="en-US" sz="1400" dirty="0"/>
        </a:p>
      </dgm:t>
    </dgm:pt>
    <dgm:pt modelId="{D68FEEC5-145F-4348-A799-A59B943E0827}" type="sibTrans" cxnId="{AFE4374E-8C52-44FD-A110-65E56FB3798B}">
      <dgm:prSet/>
      <dgm:spPr/>
      <dgm:t>
        <a:bodyPr/>
        <a:lstStyle/>
        <a:p>
          <a:endParaRPr lang="en-US" sz="1800"/>
        </a:p>
      </dgm:t>
    </dgm:pt>
    <dgm:pt modelId="{5605721D-6681-4D03-98CA-5D3E0F738752}" type="parTrans" cxnId="{AFE4374E-8C52-44FD-A110-65E56FB3798B}">
      <dgm:prSet/>
      <dgm:spPr/>
      <dgm:t>
        <a:bodyPr/>
        <a:lstStyle/>
        <a:p>
          <a:endParaRPr lang="en-US" sz="1800"/>
        </a:p>
      </dgm:t>
    </dgm:pt>
    <dgm:pt modelId="{5833C06F-BBF7-4EE3-B991-5BBA5C1587B1}">
      <dgm:prSet custT="1"/>
      <dgm:spPr/>
      <dgm:t>
        <a:bodyPr/>
        <a:lstStyle/>
        <a:p>
          <a:r>
            <a:rPr lang="tr-TR" sz="1400" dirty="0"/>
            <a:t>Vitamin B12 eksikliği</a:t>
          </a:r>
          <a:endParaRPr lang="en-US" sz="1400" dirty="0"/>
        </a:p>
      </dgm:t>
    </dgm:pt>
    <dgm:pt modelId="{285A18E2-FC90-40DB-B3A8-593ECC12134C}" type="sibTrans" cxnId="{2B583217-1546-4E52-A994-62030C002CC1}">
      <dgm:prSet/>
      <dgm:spPr/>
      <dgm:t>
        <a:bodyPr/>
        <a:lstStyle/>
        <a:p>
          <a:endParaRPr lang="en-US" sz="1800"/>
        </a:p>
      </dgm:t>
    </dgm:pt>
    <dgm:pt modelId="{FC39C2E1-6ECC-4781-B72C-1A77AC8BF9D6}" type="parTrans" cxnId="{2B583217-1546-4E52-A994-62030C002CC1}">
      <dgm:prSet/>
      <dgm:spPr/>
      <dgm:t>
        <a:bodyPr/>
        <a:lstStyle/>
        <a:p>
          <a:endParaRPr lang="en-US" sz="1800"/>
        </a:p>
      </dgm:t>
    </dgm:pt>
    <dgm:pt modelId="{1A47F913-DE7B-4002-BF40-50C269F9899E}" type="pres">
      <dgm:prSet presAssocID="{394551D4-866F-4325-96FD-6AE4EBD54F04}" presName="linear" presStyleCnt="0">
        <dgm:presLayoutVars>
          <dgm:dir/>
          <dgm:animLvl val="lvl"/>
          <dgm:resizeHandles val="exact"/>
        </dgm:presLayoutVars>
      </dgm:prSet>
      <dgm:spPr/>
    </dgm:pt>
    <dgm:pt modelId="{0FADBDCE-279C-4524-8A4D-275886819B60}" type="pres">
      <dgm:prSet presAssocID="{2F350E79-3F19-4409-B986-234A516ED00A}" presName="parentLin" presStyleCnt="0"/>
      <dgm:spPr/>
    </dgm:pt>
    <dgm:pt modelId="{17125C4F-13DD-4E6D-A387-B90ABBBC03DC}" type="pres">
      <dgm:prSet presAssocID="{2F350E79-3F19-4409-B986-234A516ED00A}" presName="parentLeftMargin" presStyleLbl="node1" presStyleIdx="0" presStyleCnt="3"/>
      <dgm:spPr/>
    </dgm:pt>
    <dgm:pt modelId="{E6FD164D-E159-496C-B5F0-40CFE098906F}" type="pres">
      <dgm:prSet presAssocID="{2F350E79-3F19-4409-B986-234A516ED00A}" presName="parentText" presStyleLbl="node1" presStyleIdx="0" presStyleCnt="3" custScaleX="118501" custScaleY="30838" custLinFactX="-361" custLinFactNeighborX="-100000" custLinFactNeighborY="-2688">
        <dgm:presLayoutVars>
          <dgm:chMax val="0"/>
          <dgm:bulletEnabled val="1"/>
        </dgm:presLayoutVars>
      </dgm:prSet>
      <dgm:spPr/>
    </dgm:pt>
    <dgm:pt modelId="{573242DD-2533-4A57-96F5-1DC05091C0A6}" type="pres">
      <dgm:prSet presAssocID="{2F350E79-3F19-4409-B986-234A516ED00A}" presName="negativeSpace" presStyleCnt="0"/>
      <dgm:spPr/>
    </dgm:pt>
    <dgm:pt modelId="{90677600-4E63-462D-83C9-360A7D446865}" type="pres">
      <dgm:prSet presAssocID="{2F350E79-3F19-4409-B986-234A516ED00A}" presName="childText" presStyleLbl="conFgAcc1" presStyleIdx="0" presStyleCnt="3" custScaleY="113691" custLinFactY="-20860" custLinFactNeighborY="-100000">
        <dgm:presLayoutVars>
          <dgm:bulletEnabled val="1"/>
        </dgm:presLayoutVars>
      </dgm:prSet>
      <dgm:spPr/>
    </dgm:pt>
    <dgm:pt modelId="{63CEDAE8-6576-48B1-94CE-1268B0E24A9F}" type="pres">
      <dgm:prSet presAssocID="{6A5B76D0-62E9-4220-9991-3575E4F2DCBD}" presName="spaceBetweenRectangles" presStyleCnt="0"/>
      <dgm:spPr/>
    </dgm:pt>
    <dgm:pt modelId="{8B1CFC03-5AB9-490F-8517-4BF0AACF69EE}" type="pres">
      <dgm:prSet presAssocID="{791D153C-F894-451E-81DB-01154025FA7E}" presName="parentLin" presStyleCnt="0"/>
      <dgm:spPr/>
    </dgm:pt>
    <dgm:pt modelId="{88886EBC-F599-4A01-B575-61D379ADE919}" type="pres">
      <dgm:prSet presAssocID="{791D153C-F894-451E-81DB-01154025FA7E}" presName="parentLeftMargin" presStyleLbl="node1" presStyleIdx="0" presStyleCnt="3"/>
      <dgm:spPr/>
    </dgm:pt>
    <dgm:pt modelId="{DE993837-1E26-4F0B-9203-B0F2BB704EC2}" type="pres">
      <dgm:prSet presAssocID="{791D153C-F894-451E-81DB-01154025FA7E}" presName="parentText" presStyleLbl="node1" presStyleIdx="1" presStyleCnt="3" custScaleX="115655" custScaleY="26330" custLinFactNeighborX="-90900">
        <dgm:presLayoutVars>
          <dgm:chMax val="0"/>
          <dgm:bulletEnabled val="1"/>
        </dgm:presLayoutVars>
      </dgm:prSet>
      <dgm:spPr/>
    </dgm:pt>
    <dgm:pt modelId="{BEBB0C3A-A6C1-4142-83DB-1E645E8EC4AA}" type="pres">
      <dgm:prSet presAssocID="{791D153C-F894-451E-81DB-01154025FA7E}" presName="negativeSpace" presStyleCnt="0"/>
      <dgm:spPr/>
    </dgm:pt>
    <dgm:pt modelId="{9D0F2769-580B-4838-81D8-2C14F5DB9335}" type="pres">
      <dgm:prSet presAssocID="{791D153C-F894-451E-81DB-01154025FA7E}" presName="childText" presStyleLbl="conFgAcc1" presStyleIdx="1" presStyleCnt="3" custScaleY="104546">
        <dgm:presLayoutVars>
          <dgm:bulletEnabled val="1"/>
        </dgm:presLayoutVars>
      </dgm:prSet>
      <dgm:spPr/>
    </dgm:pt>
    <dgm:pt modelId="{E7BC9C62-3F12-46EF-9B64-345B5BCF0FFE}" type="pres">
      <dgm:prSet presAssocID="{884478AB-E82F-480E-98D6-01A05A4E3F4D}" presName="spaceBetweenRectangles" presStyleCnt="0"/>
      <dgm:spPr/>
    </dgm:pt>
    <dgm:pt modelId="{ADE63052-3FDF-40E2-8065-2C2A804F8B5D}" type="pres">
      <dgm:prSet presAssocID="{A68D4B27-85CD-4379-B899-B7F6BC47C1D4}" presName="parentLin" presStyleCnt="0"/>
      <dgm:spPr/>
    </dgm:pt>
    <dgm:pt modelId="{36D6FB89-1EC0-4FF8-BF01-4E521DC855A2}" type="pres">
      <dgm:prSet presAssocID="{A68D4B27-85CD-4379-B899-B7F6BC47C1D4}" presName="parentLeftMargin" presStyleLbl="node1" presStyleIdx="1" presStyleCnt="3"/>
      <dgm:spPr/>
    </dgm:pt>
    <dgm:pt modelId="{49026D5C-DC87-4A86-B19F-7CDCE3FC754F}" type="pres">
      <dgm:prSet presAssocID="{A68D4B27-85CD-4379-B899-B7F6BC47C1D4}" presName="parentText" presStyleLbl="node1" presStyleIdx="2" presStyleCnt="3" custScaleX="118934" custScaleY="19450" custLinFactX="-26" custLinFactNeighborX="-100000" custLinFactNeighborY="-1159">
        <dgm:presLayoutVars>
          <dgm:chMax val="0"/>
          <dgm:bulletEnabled val="1"/>
        </dgm:presLayoutVars>
      </dgm:prSet>
      <dgm:spPr/>
    </dgm:pt>
    <dgm:pt modelId="{1480924C-E653-49B2-8567-1D180F7F866B}" type="pres">
      <dgm:prSet presAssocID="{A68D4B27-85CD-4379-B899-B7F6BC47C1D4}" presName="negativeSpace" presStyleCnt="0"/>
      <dgm:spPr/>
    </dgm:pt>
    <dgm:pt modelId="{47F9B639-FEDD-47CE-A645-2C830E4AD367}" type="pres">
      <dgm:prSet presAssocID="{A68D4B27-85CD-4379-B899-B7F6BC47C1D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5500116-82EF-462D-BD4B-6C3BA2B1A8FE}" type="presOf" srcId="{A68D4B27-85CD-4379-B899-B7F6BC47C1D4}" destId="{36D6FB89-1EC0-4FF8-BF01-4E521DC855A2}" srcOrd="0" destOrd="0" presId="urn:microsoft.com/office/officeart/2005/8/layout/list1"/>
    <dgm:cxn modelId="{2B583217-1546-4E52-A994-62030C002CC1}" srcId="{2F350E79-3F19-4409-B986-234A516ED00A}" destId="{5833C06F-BBF7-4EE3-B991-5BBA5C1587B1}" srcOrd="3" destOrd="0" parTransId="{FC39C2E1-6ECC-4781-B72C-1A77AC8BF9D6}" sibTransId="{285A18E2-FC90-40DB-B3A8-593ECC12134C}"/>
    <dgm:cxn modelId="{95323119-1B3A-4B6C-BD48-4D2D01A0F027}" srcId="{791D153C-F894-451E-81DB-01154025FA7E}" destId="{1069D5C1-1624-4678-BF0B-7110DBDBE3A6}" srcOrd="1" destOrd="0" parTransId="{704F8DEA-C6F8-4197-B801-6B6AB248E425}" sibTransId="{C6E290FE-66B4-4C0A-A33C-108440A52A18}"/>
    <dgm:cxn modelId="{637D5C20-6193-4648-A567-2E487C0808D1}" type="presOf" srcId="{51B4F7F2-1958-44E2-9642-3A1130261FD4}" destId="{90677600-4E63-462D-83C9-360A7D446865}" srcOrd="0" destOrd="2" presId="urn:microsoft.com/office/officeart/2005/8/layout/list1"/>
    <dgm:cxn modelId="{13DB0726-35B0-4210-8399-537857847AEB}" srcId="{791D153C-F894-451E-81DB-01154025FA7E}" destId="{A8190B7C-894A-4683-A3F8-E36A8C99A4CB}" srcOrd="0" destOrd="0" parTransId="{E6839C97-EA5B-4F0D-8C36-008A308CF7C4}" sibTransId="{B4D6A37B-9EBC-4317-8C3E-E64F5AD5B942}"/>
    <dgm:cxn modelId="{1053B227-C05B-4C41-9C78-3602D6C2560B}" type="presOf" srcId="{D202FB8A-9E97-4098-8A1B-37A7F99C02CC}" destId="{90677600-4E63-462D-83C9-360A7D446865}" srcOrd="0" destOrd="1" presId="urn:microsoft.com/office/officeart/2005/8/layout/list1"/>
    <dgm:cxn modelId="{50023A2F-61B8-44FC-B848-C31C81A0AA87}" type="presOf" srcId="{1069D5C1-1624-4678-BF0B-7110DBDBE3A6}" destId="{9D0F2769-580B-4838-81D8-2C14F5DB9335}" srcOrd="0" destOrd="1" presId="urn:microsoft.com/office/officeart/2005/8/layout/list1"/>
    <dgm:cxn modelId="{A8B34537-F2FA-4069-BA68-DBAA60C4AA4D}" type="presOf" srcId="{A8190B7C-894A-4683-A3F8-E36A8C99A4CB}" destId="{9D0F2769-580B-4838-81D8-2C14F5DB9335}" srcOrd="0" destOrd="0" presId="urn:microsoft.com/office/officeart/2005/8/layout/list1"/>
    <dgm:cxn modelId="{3832E63A-4BB6-48A0-B986-C1E7BEBBE77D}" srcId="{2F350E79-3F19-4409-B986-234A516ED00A}" destId="{8DF30844-3CFD-472C-AB6C-2BA4B8B24179}" srcOrd="0" destOrd="0" parTransId="{698049EC-4F7C-463B-A7C4-824D88C44673}" sibTransId="{065F4231-19FB-4D8F-A39B-56AFD2C80A5E}"/>
    <dgm:cxn modelId="{6DFBCA42-A7B4-49F0-B22A-62A384E9A2D0}" srcId="{394551D4-866F-4325-96FD-6AE4EBD54F04}" destId="{A68D4B27-85CD-4379-B899-B7F6BC47C1D4}" srcOrd="2" destOrd="0" parTransId="{A3DC20D6-958F-4FB5-8CB4-5C884910DEA7}" sibTransId="{BA79288B-0B74-47FA-9F8C-498E994B825D}"/>
    <dgm:cxn modelId="{7481C94D-1FB1-49E1-88BA-D019AB60A523}" type="presOf" srcId="{2F350E79-3F19-4409-B986-234A516ED00A}" destId="{E6FD164D-E159-496C-B5F0-40CFE098906F}" srcOrd="1" destOrd="0" presId="urn:microsoft.com/office/officeart/2005/8/layout/list1"/>
    <dgm:cxn modelId="{AFE4374E-8C52-44FD-A110-65E56FB3798B}" srcId="{2F350E79-3F19-4409-B986-234A516ED00A}" destId="{51B4F7F2-1958-44E2-9642-3A1130261FD4}" srcOrd="2" destOrd="0" parTransId="{5605721D-6681-4D03-98CA-5D3E0F738752}" sibTransId="{D68FEEC5-145F-4348-A799-A59B943E0827}"/>
    <dgm:cxn modelId="{5C98DE56-0238-4A85-9871-6FA12908B34B}" srcId="{2F350E79-3F19-4409-B986-234A516ED00A}" destId="{D202FB8A-9E97-4098-8A1B-37A7F99C02CC}" srcOrd="1" destOrd="0" parTransId="{20DBC8E7-C6C5-4420-9A98-9E7B0BE036F7}" sibTransId="{A38E98DA-FF0F-488B-BB33-6417276FC6C3}"/>
    <dgm:cxn modelId="{0E1D645F-0AB4-4D02-B9A1-7341A3B87000}" type="presOf" srcId="{2F350E79-3F19-4409-B986-234A516ED00A}" destId="{17125C4F-13DD-4E6D-A387-B90ABBBC03DC}" srcOrd="0" destOrd="0" presId="urn:microsoft.com/office/officeart/2005/8/layout/list1"/>
    <dgm:cxn modelId="{A2E3A474-7340-431D-9A9C-1F4757F49252}" type="presOf" srcId="{394551D4-866F-4325-96FD-6AE4EBD54F04}" destId="{1A47F913-DE7B-4002-BF40-50C269F9899E}" srcOrd="0" destOrd="0" presId="urn:microsoft.com/office/officeart/2005/8/layout/list1"/>
    <dgm:cxn modelId="{292EDF82-A8BF-4BFD-9A38-14B89A8F219B}" type="presOf" srcId="{123973C1-ACEA-45A1-ADDE-958199BD2373}" destId="{47F9B639-FEDD-47CE-A645-2C830E4AD367}" srcOrd="0" destOrd="0" presId="urn:microsoft.com/office/officeart/2005/8/layout/list1"/>
    <dgm:cxn modelId="{D3ADC08C-BF03-41C7-8565-0B7AA455C290}" srcId="{394551D4-866F-4325-96FD-6AE4EBD54F04}" destId="{2F350E79-3F19-4409-B986-234A516ED00A}" srcOrd="0" destOrd="0" parTransId="{01FB22A6-DFDA-496E-B1DC-723419CF3783}" sibTransId="{6A5B76D0-62E9-4220-9991-3575E4F2DCBD}"/>
    <dgm:cxn modelId="{66327395-5C73-4F12-86BA-0CFD5442A371}" type="presOf" srcId="{52D46323-FC67-4FFF-8E82-0A89FA9FE17F}" destId="{9D0F2769-580B-4838-81D8-2C14F5DB9335}" srcOrd="0" destOrd="2" presId="urn:microsoft.com/office/officeart/2005/8/layout/list1"/>
    <dgm:cxn modelId="{F8A7C8A3-317C-43C7-AD49-F9E67A955C8F}" type="presOf" srcId="{791D153C-F894-451E-81DB-01154025FA7E}" destId="{88886EBC-F599-4A01-B575-61D379ADE919}" srcOrd="0" destOrd="0" presId="urn:microsoft.com/office/officeart/2005/8/layout/list1"/>
    <dgm:cxn modelId="{26FB87A5-5197-489C-8B5C-DFAD1BD37A12}" type="presOf" srcId="{A68D4B27-85CD-4379-B899-B7F6BC47C1D4}" destId="{49026D5C-DC87-4A86-B19F-7CDCE3FC754F}" srcOrd="1" destOrd="0" presId="urn:microsoft.com/office/officeart/2005/8/layout/list1"/>
    <dgm:cxn modelId="{4FE7EBA5-DE86-4095-AC03-F5E1F8A8CDDB}" srcId="{791D153C-F894-451E-81DB-01154025FA7E}" destId="{52D46323-FC67-4FFF-8E82-0A89FA9FE17F}" srcOrd="2" destOrd="0" parTransId="{FBF513C0-BCD1-4048-AC8A-F92AE374F18C}" sibTransId="{8EF581F0-0891-4C03-BA44-80C34F495BE2}"/>
    <dgm:cxn modelId="{5E0469A9-6E84-4F4A-AA6A-4BEAC7526E6C}" type="presOf" srcId="{8DF30844-3CFD-472C-AB6C-2BA4B8B24179}" destId="{90677600-4E63-462D-83C9-360A7D446865}" srcOrd="0" destOrd="0" presId="urn:microsoft.com/office/officeart/2005/8/layout/list1"/>
    <dgm:cxn modelId="{583777AB-40D2-4B4C-8BEC-9E82CA61E07D}" type="presOf" srcId="{5833C06F-BBF7-4EE3-B991-5BBA5C1587B1}" destId="{90677600-4E63-462D-83C9-360A7D446865}" srcOrd="0" destOrd="3" presId="urn:microsoft.com/office/officeart/2005/8/layout/list1"/>
    <dgm:cxn modelId="{3DAAFEB6-7CA1-43E9-BE61-AF0EAECAECA4}" type="presOf" srcId="{791D153C-F894-451E-81DB-01154025FA7E}" destId="{DE993837-1E26-4F0B-9203-B0F2BB704EC2}" srcOrd="1" destOrd="0" presId="urn:microsoft.com/office/officeart/2005/8/layout/list1"/>
    <dgm:cxn modelId="{3093CECA-9819-4793-B028-D48DACD5428E}" srcId="{394551D4-866F-4325-96FD-6AE4EBD54F04}" destId="{791D153C-F894-451E-81DB-01154025FA7E}" srcOrd="1" destOrd="0" parTransId="{10A3B924-5F0D-49BD-ACE7-8D192539CD17}" sibTransId="{884478AB-E82F-480E-98D6-01A05A4E3F4D}"/>
    <dgm:cxn modelId="{53EF12F6-F18E-4174-899B-67EB04194856}" srcId="{A68D4B27-85CD-4379-B899-B7F6BC47C1D4}" destId="{123973C1-ACEA-45A1-ADDE-958199BD2373}" srcOrd="0" destOrd="0" parTransId="{7D4CE1CA-97A9-4F07-AF94-361239097003}" sibTransId="{EF4DA9ED-D08B-4682-8C8C-2693D7C75113}"/>
    <dgm:cxn modelId="{6F832C93-09E7-40CD-B34C-8868B0E28D63}" type="presParOf" srcId="{1A47F913-DE7B-4002-BF40-50C269F9899E}" destId="{0FADBDCE-279C-4524-8A4D-275886819B60}" srcOrd="0" destOrd="0" presId="urn:microsoft.com/office/officeart/2005/8/layout/list1"/>
    <dgm:cxn modelId="{EEF27D12-D8D6-4D49-A746-BC9F87CC9F09}" type="presParOf" srcId="{0FADBDCE-279C-4524-8A4D-275886819B60}" destId="{17125C4F-13DD-4E6D-A387-B90ABBBC03DC}" srcOrd="0" destOrd="0" presId="urn:microsoft.com/office/officeart/2005/8/layout/list1"/>
    <dgm:cxn modelId="{A36144AF-8FB5-4F0B-8537-D98EC5F5C8E2}" type="presParOf" srcId="{0FADBDCE-279C-4524-8A4D-275886819B60}" destId="{E6FD164D-E159-496C-B5F0-40CFE098906F}" srcOrd="1" destOrd="0" presId="urn:microsoft.com/office/officeart/2005/8/layout/list1"/>
    <dgm:cxn modelId="{5DDA6E87-D3DC-45C2-B148-94ABA9116FDD}" type="presParOf" srcId="{1A47F913-DE7B-4002-BF40-50C269F9899E}" destId="{573242DD-2533-4A57-96F5-1DC05091C0A6}" srcOrd="1" destOrd="0" presId="urn:microsoft.com/office/officeart/2005/8/layout/list1"/>
    <dgm:cxn modelId="{83D9F34B-1795-437D-A303-FE7E9B136475}" type="presParOf" srcId="{1A47F913-DE7B-4002-BF40-50C269F9899E}" destId="{90677600-4E63-462D-83C9-360A7D446865}" srcOrd="2" destOrd="0" presId="urn:microsoft.com/office/officeart/2005/8/layout/list1"/>
    <dgm:cxn modelId="{69E300AF-0C18-4FFB-8CB7-FE88D557E8DE}" type="presParOf" srcId="{1A47F913-DE7B-4002-BF40-50C269F9899E}" destId="{63CEDAE8-6576-48B1-94CE-1268B0E24A9F}" srcOrd="3" destOrd="0" presId="urn:microsoft.com/office/officeart/2005/8/layout/list1"/>
    <dgm:cxn modelId="{E65B99AC-B66C-4775-81D1-75ADEAF3A434}" type="presParOf" srcId="{1A47F913-DE7B-4002-BF40-50C269F9899E}" destId="{8B1CFC03-5AB9-490F-8517-4BF0AACF69EE}" srcOrd="4" destOrd="0" presId="urn:microsoft.com/office/officeart/2005/8/layout/list1"/>
    <dgm:cxn modelId="{917697ED-98A5-4C43-B05D-CB2D0C4868CE}" type="presParOf" srcId="{8B1CFC03-5AB9-490F-8517-4BF0AACF69EE}" destId="{88886EBC-F599-4A01-B575-61D379ADE919}" srcOrd="0" destOrd="0" presId="urn:microsoft.com/office/officeart/2005/8/layout/list1"/>
    <dgm:cxn modelId="{CB12B840-4D6D-4D7D-A093-B3DD25A6399B}" type="presParOf" srcId="{8B1CFC03-5AB9-490F-8517-4BF0AACF69EE}" destId="{DE993837-1E26-4F0B-9203-B0F2BB704EC2}" srcOrd="1" destOrd="0" presId="urn:microsoft.com/office/officeart/2005/8/layout/list1"/>
    <dgm:cxn modelId="{C7B75C1C-D0A0-4249-99B4-F57C165C2C4A}" type="presParOf" srcId="{1A47F913-DE7B-4002-BF40-50C269F9899E}" destId="{BEBB0C3A-A6C1-4142-83DB-1E645E8EC4AA}" srcOrd="5" destOrd="0" presId="urn:microsoft.com/office/officeart/2005/8/layout/list1"/>
    <dgm:cxn modelId="{768FEE8D-2FA0-445F-AD78-4510F538A654}" type="presParOf" srcId="{1A47F913-DE7B-4002-BF40-50C269F9899E}" destId="{9D0F2769-580B-4838-81D8-2C14F5DB9335}" srcOrd="6" destOrd="0" presId="urn:microsoft.com/office/officeart/2005/8/layout/list1"/>
    <dgm:cxn modelId="{4CF98824-D7C7-4477-B7E8-C9A80736BB93}" type="presParOf" srcId="{1A47F913-DE7B-4002-BF40-50C269F9899E}" destId="{E7BC9C62-3F12-46EF-9B64-345B5BCF0FFE}" srcOrd="7" destOrd="0" presId="urn:microsoft.com/office/officeart/2005/8/layout/list1"/>
    <dgm:cxn modelId="{0D758ACF-ECD6-4026-BEAD-6BFB185D77B1}" type="presParOf" srcId="{1A47F913-DE7B-4002-BF40-50C269F9899E}" destId="{ADE63052-3FDF-40E2-8065-2C2A804F8B5D}" srcOrd="8" destOrd="0" presId="urn:microsoft.com/office/officeart/2005/8/layout/list1"/>
    <dgm:cxn modelId="{6A60D377-18A7-4F99-86CD-4F10679F97CC}" type="presParOf" srcId="{ADE63052-3FDF-40E2-8065-2C2A804F8B5D}" destId="{36D6FB89-1EC0-4FF8-BF01-4E521DC855A2}" srcOrd="0" destOrd="0" presId="urn:microsoft.com/office/officeart/2005/8/layout/list1"/>
    <dgm:cxn modelId="{4BEEDCDB-CA27-49D6-B185-D31468DCD1D4}" type="presParOf" srcId="{ADE63052-3FDF-40E2-8065-2C2A804F8B5D}" destId="{49026D5C-DC87-4A86-B19F-7CDCE3FC754F}" srcOrd="1" destOrd="0" presId="urn:microsoft.com/office/officeart/2005/8/layout/list1"/>
    <dgm:cxn modelId="{1EB540EE-DD86-4740-986E-FB7A48DED887}" type="presParOf" srcId="{1A47F913-DE7B-4002-BF40-50C269F9899E}" destId="{1480924C-E653-49B2-8567-1D180F7F866B}" srcOrd="9" destOrd="0" presId="urn:microsoft.com/office/officeart/2005/8/layout/list1"/>
    <dgm:cxn modelId="{C8C12593-68C9-416D-941E-B3C6D787EFA4}" type="presParOf" srcId="{1A47F913-DE7B-4002-BF40-50C269F9899E}" destId="{47F9B639-FEDD-47CE-A645-2C830E4AD36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A3EAB1-8383-42CD-8533-8A97D22FB78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FFDF19B-46DB-45CC-AC7A-CE18D3D13D75}">
      <dgm:prSet custT="1"/>
      <dgm:spPr/>
      <dgm:t>
        <a:bodyPr/>
        <a:lstStyle/>
        <a:p>
          <a:r>
            <a:rPr lang="tr-TR" sz="2400" dirty="0" err="1"/>
            <a:t>Vit</a:t>
          </a:r>
          <a:r>
            <a:rPr lang="tr-TR" sz="2400" dirty="0"/>
            <a:t> B12 düzeyi: 50 </a:t>
          </a:r>
          <a:r>
            <a:rPr lang="tr-TR" sz="2400" dirty="0" err="1"/>
            <a:t>pmol</a:t>
          </a:r>
          <a:r>
            <a:rPr lang="tr-TR" sz="2400" dirty="0"/>
            <a:t>/l </a:t>
          </a:r>
        </a:p>
        <a:p>
          <a:r>
            <a:rPr lang="tr-TR" sz="2400" dirty="0"/>
            <a:t>(normal &gt;148 </a:t>
          </a:r>
          <a:r>
            <a:rPr lang="tr-TR" sz="2400" dirty="0" err="1"/>
            <a:t>pmol</a:t>
          </a:r>
          <a:r>
            <a:rPr lang="tr-TR" sz="2400" dirty="0"/>
            <a:t>/l )</a:t>
          </a:r>
          <a:endParaRPr lang="en-US" sz="2400" dirty="0"/>
        </a:p>
      </dgm:t>
    </dgm:pt>
    <dgm:pt modelId="{4B8EF1C4-5247-4760-A58B-D650CE40204F}" type="parTrans" cxnId="{0A1F69C4-0664-4733-8767-5DA51B39DB6F}">
      <dgm:prSet/>
      <dgm:spPr/>
      <dgm:t>
        <a:bodyPr/>
        <a:lstStyle/>
        <a:p>
          <a:endParaRPr lang="en-US" sz="1400"/>
        </a:p>
      </dgm:t>
    </dgm:pt>
    <dgm:pt modelId="{14C10D59-3403-4857-948F-05382E2F359B}" type="sibTrans" cxnId="{0A1F69C4-0664-4733-8767-5DA51B39DB6F}">
      <dgm:prSet/>
      <dgm:spPr/>
      <dgm:t>
        <a:bodyPr/>
        <a:lstStyle/>
        <a:p>
          <a:endParaRPr lang="en-US" sz="1400"/>
        </a:p>
      </dgm:t>
    </dgm:pt>
    <dgm:pt modelId="{77A123A1-C3DD-4646-9237-65E7A2E0DD3D}">
      <dgm:prSet custT="1"/>
      <dgm:spPr>
        <a:solidFill>
          <a:schemeClr val="accent2"/>
        </a:solidFill>
      </dgm:spPr>
      <dgm:t>
        <a:bodyPr/>
        <a:lstStyle/>
        <a:p>
          <a:r>
            <a:rPr lang="tr-TR" sz="2400" dirty="0" err="1"/>
            <a:t>Homosistein</a:t>
          </a:r>
          <a:r>
            <a:rPr lang="tr-TR" sz="2400" dirty="0"/>
            <a:t> ve MMA yüksek</a:t>
          </a:r>
          <a:endParaRPr lang="en-US" sz="2400" dirty="0"/>
        </a:p>
      </dgm:t>
    </dgm:pt>
    <dgm:pt modelId="{1D0A7244-BD76-4EF2-8639-0AFA177930AB}" type="parTrans" cxnId="{131365E1-3516-4C7F-A62A-EFD08C41308A}">
      <dgm:prSet/>
      <dgm:spPr/>
      <dgm:t>
        <a:bodyPr/>
        <a:lstStyle/>
        <a:p>
          <a:endParaRPr lang="en-US" sz="1400"/>
        </a:p>
      </dgm:t>
    </dgm:pt>
    <dgm:pt modelId="{AF2D6148-528E-4674-B7B6-5752E74DF455}" type="sibTrans" cxnId="{131365E1-3516-4C7F-A62A-EFD08C41308A}">
      <dgm:prSet/>
      <dgm:spPr/>
      <dgm:t>
        <a:bodyPr/>
        <a:lstStyle/>
        <a:p>
          <a:endParaRPr lang="en-US" sz="1400"/>
        </a:p>
      </dgm:t>
    </dgm:pt>
    <dgm:pt modelId="{7A4888C4-7DB9-46A2-B409-252570794398}">
      <dgm:prSet custT="1"/>
      <dgm:spPr>
        <a:solidFill>
          <a:srgbClr val="FF0000"/>
        </a:solidFill>
      </dgm:spPr>
      <dgm:t>
        <a:bodyPr/>
        <a:lstStyle/>
        <a:p>
          <a:r>
            <a:rPr lang="tr-TR" sz="2400"/>
            <a:t>Vitamin B12 eksikliği </a:t>
          </a:r>
          <a:endParaRPr lang="en-US" sz="2400"/>
        </a:p>
      </dgm:t>
    </dgm:pt>
    <dgm:pt modelId="{7D43D480-C5F6-4C8E-AB76-A1D85AA9B681}" type="parTrans" cxnId="{7A5FF0EF-F99C-4E3D-97FE-2B736136A58E}">
      <dgm:prSet/>
      <dgm:spPr/>
      <dgm:t>
        <a:bodyPr/>
        <a:lstStyle/>
        <a:p>
          <a:endParaRPr lang="en-US" sz="1400"/>
        </a:p>
      </dgm:t>
    </dgm:pt>
    <dgm:pt modelId="{A9808E96-BBC2-43C4-AE15-A898CBDBD38A}" type="sibTrans" cxnId="{7A5FF0EF-F99C-4E3D-97FE-2B736136A58E}">
      <dgm:prSet/>
      <dgm:spPr/>
      <dgm:t>
        <a:bodyPr/>
        <a:lstStyle/>
        <a:p>
          <a:endParaRPr lang="en-US" sz="1400"/>
        </a:p>
      </dgm:t>
    </dgm:pt>
    <dgm:pt modelId="{AB1616CF-8C0C-44FD-950E-A20E8BFE47FD}">
      <dgm:prSet custT="1"/>
      <dgm:spPr>
        <a:solidFill>
          <a:schemeClr val="accent2"/>
        </a:solidFill>
      </dgm:spPr>
      <dgm:t>
        <a:bodyPr/>
        <a:lstStyle/>
        <a:p>
          <a:r>
            <a:rPr lang="tr-TR" sz="2400" dirty="0"/>
            <a:t>Anne Vitamin B12: 68 </a:t>
          </a:r>
          <a:r>
            <a:rPr lang="tr-TR" sz="2400" dirty="0" err="1"/>
            <a:t>pmol</a:t>
          </a:r>
          <a:r>
            <a:rPr lang="tr-TR" sz="2400" dirty="0"/>
            <a:t>/l  </a:t>
          </a:r>
          <a:endParaRPr lang="en-US" sz="2400" dirty="0"/>
        </a:p>
      </dgm:t>
    </dgm:pt>
    <dgm:pt modelId="{9C86BB47-F88F-411B-97F5-D75767EB8059}" type="parTrans" cxnId="{2BDA1B1F-DDC3-492A-8F5B-33BE3E096610}">
      <dgm:prSet/>
      <dgm:spPr/>
      <dgm:t>
        <a:bodyPr/>
        <a:lstStyle/>
        <a:p>
          <a:endParaRPr lang="en-US" sz="1400"/>
        </a:p>
      </dgm:t>
    </dgm:pt>
    <dgm:pt modelId="{623F7CAA-C497-411B-8FE8-31A77C110DBE}" type="sibTrans" cxnId="{2BDA1B1F-DDC3-492A-8F5B-33BE3E096610}">
      <dgm:prSet/>
      <dgm:spPr/>
      <dgm:t>
        <a:bodyPr/>
        <a:lstStyle/>
        <a:p>
          <a:endParaRPr lang="en-US" sz="1400"/>
        </a:p>
      </dgm:t>
    </dgm:pt>
    <dgm:pt modelId="{65F12779-A159-4601-A5D6-28FF7F001F32}" type="pres">
      <dgm:prSet presAssocID="{C4A3EAB1-8383-42CD-8533-8A97D22FB78B}" presName="linear" presStyleCnt="0">
        <dgm:presLayoutVars>
          <dgm:animLvl val="lvl"/>
          <dgm:resizeHandles val="exact"/>
        </dgm:presLayoutVars>
      </dgm:prSet>
      <dgm:spPr/>
    </dgm:pt>
    <dgm:pt modelId="{4BC30E6A-40D8-44D1-9629-A1A166F7AC09}" type="pres">
      <dgm:prSet presAssocID="{0FFDF19B-46DB-45CC-AC7A-CE18D3D13D7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39216CB-E2EB-4C98-A593-3D475C2CC1D6}" type="pres">
      <dgm:prSet presAssocID="{14C10D59-3403-4857-948F-05382E2F359B}" presName="spacer" presStyleCnt="0"/>
      <dgm:spPr/>
    </dgm:pt>
    <dgm:pt modelId="{0515AB76-E8D6-4897-B651-016942EBD5AF}" type="pres">
      <dgm:prSet presAssocID="{77A123A1-C3DD-4646-9237-65E7A2E0DD3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FDC3928-56AD-4B13-921C-239B03A20233}" type="pres">
      <dgm:prSet presAssocID="{AF2D6148-528E-4674-B7B6-5752E74DF455}" presName="spacer" presStyleCnt="0"/>
      <dgm:spPr/>
    </dgm:pt>
    <dgm:pt modelId="{8ECC7C9F-C0FE-4F12-B992-659BFA35CE44}" type="pres">
      <dgm:prSet presAssocID="{7A4888C4-7DB9-46A2-B409-25257079439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94FB8F6-3023-4C17-A60F-C2B5CA80465A}" type="pres">
      <dgm:prSet presAssocID="{A9808E96-BBC2-43C4-AE15-A898CBDBD38A}" presName="spacer" presStyleCnt="0"/>
      <dgm:spPr/>
    </dgm:pt>
    <dgm:pt modelId="{A80A6E10-39EB-4242-A775-8EED85B8E06A}" type="pres">
      <dgm:prSet presAssocID="{AB1616CF-8C0C-44FD-950E-A20E8BFE47F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D9B2E15-BF30-4BF8-96F0-5F0E3F3D76D4}" type="presOf" srcId="{0FFDF19B-46DB-45CC-AC7A-CE18D3D13D75}" destId="{4BC30E6A-40D8-44D1-9629-A1A166F7AC09}" srcOrd="0" destOrd="0" presId="urn:microsoft.com/office/officeart/2005/8/layout/vList2"/>
    <dgm:cxn modelId="{2BDA1B1F-DDC3-492A-8F5B-33BE3E096610}" srcId="{C4A3EAB1-8383-42CD-8533-8A97D22FB78B}" destId="{AB1616CF-8C0C-44FD-950E-A20E8BFE47FD}" srcOrd="3" destOrd="0" parTransId="{9C86BB47-F88F-411B-97F5-D75767EB8059}" sibTransId="{623F7CAA-C497-411B-8FE8-31A77C110DBE}"/>
    <dgm:cxn modelId="{38FDD884-A430-4DD6-B7B8-06816D82EF7B}" type="presOf" srcId="{C4A3EAB1-8383-42CD-8533-8A97D22FB78B}" destId="{65F12779-A159-4601-A5D6-28FF7F001F32}" srcOrd="0" destOrd="0" presId="urn:microsoft.com/office/officeart/2005/8/layout/vList2"/>
    <dgm:cxn modelId="{0A1F69C4-0664-4733-8767-5DA51B39DB6F}" srcId="{C4A3EAB1-8383-42CD-8533-8A97D22FB78B}" destId="{0FFDF19B-46DB-45CC-AC7A-CE18D3D13D75}" srcOrd="0" destOrd="0" parTransId="{4B8EF1C4-5247-4760-A58B-D650CE40204F}" sibTransId="{14C10D59-3403-4857-948F-05382E2F359B}"/>
    <dgm:cxn modelId="{131365E1-3516-4C7F-A62A-EFD08C41308A}" srcId="{C4A3EAB1-8383-42CD-8533-8A97D22FB78B}" destId="{77A123A1-C3DD-4646-9237-65E7A2E0DD3D}" srcOrd="1" destOrd="0" parTransId="{1D0A7244-BD76-4EF2-8639-0AFA177930AB}" sibTransId="{AF2D6148-528E-4674-B7B6-5752E74DF455}"/>
    <dgm:cxn modelId="{B444C7E5-543E-4C06-A394-1DF0E19EACA7}" type="presOf" srcId="{AB1616CF-8C0C-44FD-950E-A20E8BFE47FD}" destId="{A80A6E10-39EB-4242-A775-8EED85B8E06A}" srcOrd="0" destOrd="0" presId="urn:microsoft.com/office/officeart/2005/8/layout/vList2"/>
    <dgm:cxn modelId="{7A5FF0EF-F99C-4E3D-97FE-2B736136A58E}" srcId="{C4A3EAB1-8383-42CD-8533-8A97D22FB78B}" destId="{7A4888C4-7DB9-46A2-B409-252570794398}" srcOrd="2" destOrd="0" parTransId="{7D43D480-C5F6-4C8E-AB76-A1D85AA9B681}" sibTransId="{A9808E96-BBC2-43C4-AE15-A898CBDBD38A}"/>
    <dgm:cxn modelId="{9AE39CF1-BF13-4817-B718-A1965D34C155}" type="presOf" srcId="{77A123A1-C3DD-4646-9237-65E7A2E0DD3D}" destId="{0515AB76-E8D6-4897-B651-016942EBD5AF}" srcOrd="0" destOrd="0" presId="urn:microsoft.com/office/officeart/2005/8/layout/vList2"/>
    <dgm:cxn modelId="{D0DBD4FC-95EB-4A5A-9FC3-0FC9D7E75185}" type="presOf" srcId="{7A4888C4-7DB9-46A2-B409-252570794398}" destId="{8ECC7C9F-C0FE-4F12-B992-659BFA35CE44}" srcOrd="0" destOrd="0" presId="urn:microsoft.com/office/officeart/2005/8/layout/vList2"/>
    <dgm:cxn modelId="{67588964-A2DF-4A5F-A34A-CD37E6E564FF}" type="presParOf" srcId="{65F12779-A159-4601-A5D6-28FF7F001F32}" destId="{4BC30E6A-40D8-44D1-9629-A1A166F7AC09}" srcOrd="0" destOrd="0" presId="urn:microsoft.com/office/officeart/2005/8/layout/vList2"/>
    <dgm:cxn modelId="{AE3CA53A-8F51-487A-993A-F7C23360FB90}" type="presParOf" srcId="{65F12779-A159-4601-A5D6-28FF7F001F32}" destId="{939216CB-E2EB-4C98-A593-3D475C2CC1D6}" srcOrd="1" destOrd="0" presId="urn:microsoft.com/office/officeart/2005/8/layout/vList2"/>
    <dgm:cxn modelId="{5008CE0D-8D81-460A-B789-26C69985D38B}" type="presParOf" srcId="{65F12779-A159-4601-A5D6-28FF7F001F32}" destId="{0515AB76-E8D6-4897-B651-016942EBD5AF}" srcOrd="2" destOrd="0" presId="urn:microsoft.com/office/officeart/2005/8/layout/vList2"/>
    <dgm:cxn modelId="{536CF2D1-46C2-4395-939C-2D4896EC754D}" type="presParOf" srcId="{65F12779-A159-4601-A5D6-28FF7F001F32}" destId="{AFDC3928-56AD-4B13-921C-239B03A20233}" srcOrd="3" destOrd="0" presId="urn:microsoft.com/office/officeart/2005/8/layout/vList2"/>
    <dgm:cxn modelId="{BABDEA57-E6F9-4575-B4CD-8671FD13C376}" type="presParOf" srcId="{65F12779-A159-4601-A5D6-28FF7F001F32}" destId="{8ECC7C9F-C0FE-4F12-B992-659BFA35CE44}" srcOrd="4" destOrd="0" presId="urn:microsoft.com/office/officeart/2005/8/layout/vList2"/>
    <dgm:cxn modelId="{CB0415B9-001C-4503-82E0-14B0F2BB769C}" type="presParOf" srcId="{65F12779-A159-4601-A5D6-28FF7F001F32}" destId="{594FB8F6-3023-4C17-A60F-C2B5CA80465A}" srcOrd="5" destOrd="0" presId="urn:microsoft.com/office/officeart/2005/8/layout/vList2"/>
    <dgm:cxn modelId="{C7B8288A-25DC-4558-869E-9FE3470854D9}" type="presParOf" srcId="{65F12779-A159-4601-A5D6-28FF7F001F32}" destId="{A80A6E10-39EB-4242-A775-8EED85B8E06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7CCB06-7AD4-48D0-9427-C14AFC40984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B4CCA81-559E-49D2-8418-AFA46DB1A653}">
      <dgm:prSet custT="1"/>
      <dgm:spPr>
        <a:solidFill>
          <a:schemeClr val="accent2"/>
        </a:solidFill>
      </dgm:spPr>
      <dgm:t>
        <a:bodyPr/>
        <a:lstStyle/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dirty="0" err="1"/>
            <a:t>İntramüsküler</a:t>
          </a:r>
          <a:r>
            <a:rPr lang="tr-TR" sz="1800" dirty="0"/>
            <a:t> B12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800" dirty="0"/>
            <a:t>250 </a:t>
          </a:r>
          <a:r>
            <a:rPr lang="tr-TR" sz="1800" dirty="0" err="1"/>
            <a:t>micgr</a:t>
          </a:r>
          <a:r>
            <a:rPr lang="tr-TR" sz="1800" dirty="0"/>
            <a:t>/gün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600" dirty="0"/>
            <a:t>İlk hafta her gün, 4 hafta haftada bir, sonra ayda bir</a:t>
          </a:r>
          <a:endParaRPr lang="en-US" sz="1600" dirty="0"/>
        </a:p>
      </dgm:t>
    </dgm:pt>
    <dgm:pt modelId="{1E54459B-A6F9-4587-ADA8-6F25686338AA}" type="parTrans" cxnId="{C0EF5267-93FA-47EC-B564-401DE845FB7D}">
      <dgm:prSet/>
      <dgm:spPr/>
      <dgm:t>
        <a:bodyPr/>
        <a:lstStyle/>
        <a:p>
          <a:endParaRPr lang="en-US"/>
        </a:p>
      </dgm:t>
    </dgm:pt>
    <dgm:pt modelId="{C8A92F23-55B8-452B-A2D1-5C129AB9CC24}" type="sibTrans" cxnId="{C0EF5267-93FA-47EC-B564-401DE845FB7D}">
      <dgm:prSet/>
      <dgm:spPr/>
      <dgm:t>
        <a:bodyPr/>
        <a:lstStyle/>
        <a:p>
          <a:endParaRPr lang="en-US"/>
        </a:p>
      </dgm:t>
    </dgm:pt>
    <dgm:pt modelId="{26B157A8-CAFC-44A7-949E-6C063705A6FE}">
      <dgm:prSet/>
      <dgm:spPr>
        <a:solidFill>
          <a:schemeClr val="accent2"/>
        </a:solidFill>
      </dgm:spPr>
      <dgm:t>
        <a:bodyPr/>
        <a:lstStyle/>
        <a:p>
          <a:r>
            <a:rPr lang="tr-TR" dirty="0"/>
            <a:t>1. günden itibaren nörolojik bulgularda iyileşme </a:t>
          </a:r>
          <a:endParaRPr lang="en-US" dirty="0"/>
        </a:p>
      </dgm:t>
    </dgm:pt>
    <dgm:pt modelId="{978979F7-C522-4F36-881F-8E654AC25A41}" type="parTrans" cxnId="{4E1D8D20-81DA-4424-A336-75CD11788118}">
      <dgm:prSet/>
      <dgm:spPr/>
      <dgm:t>
        <a:bodyPr/>
        <a:lstStyle/>
        <a:p>
          <a:endParaRPr lang="en-US"/>
        </a:p>
      </dgm:t>
    </dgm:pt>
    <dgm:pt modelId="{04A22836-694E-4BDA-8C84-526201EC9828}" type="sibTrans" cxnId="{4E1D8D20-81DA-4424-A336-75CD11788118}">
      <dgm:prSet/>
      <dgm:spPr/>
      <dgm:t>
        <a:bodyPr/>
        <a:lstStyle/>
        <a:p>
          <a:endParaRPr lang="en-US"/>
        </a:p>
      </dgm:t>
    </dgm:pt>
    <dgm:pt modelId="{FC483113-0B44-4B3C-B482-7FD50D354165}">
      <dgm:prSet/>
      <dgm:spPr>
        <a:solidFill>
          <a:schemeClr val="accent2"/>
        </a:solidFill>
      </dgm:spPr>
      <dgm:t>
        <a:bodyPr/>
        <a:lstStyle/>
        <a:p>
          <a:r>
            <a:rPr lang="tr-TR"/>
            <a:t>Anneye B12 tedavisi</a:t>
          </a:r>
          <a:endParaRPr lang="en-US"/>
        </a:p>
      </dgm:t>
    </dgm:pt>
    <dgm:pt modelId="{19F15C00-8AE3-4395-8FB9-B83D232B231F}" type="parTrans" cxnId="{AAEAEA40-DFC8-42DD-9552-B74F5E5E6254}">
      <dgm:prSet/>
      <dgm:spPr/>
      <dgm:t>
        <a:bodyPr/>
        <a:lstStyle/>
        <a:p>
          <a:endParaRPr lang="en-US"/>
        </a:p>
      </dgm:t>
    </dgm:pt>
    <dgm:pt modelId="{740739AF-A51A-4CF9-8C07-459840DD395B}" type="sibTrans" cxnId="{AAEAEA40-DFC8-42DD-9552-B74F5E5E6254}">
      <dgm:prSet/>
      <dgm:spPr/>
      <dgm:t>
        <a:bodyPr/>
        <a:lstStyle/>
        <a:p>
          <a:endParaRPr lang="en-US"/>
        </a:p>
      </dgm:t>
    </dgm:pt>
    <dgm:pt modelId="{B604C9BA-1E31-4210-B0BD-873B0A6FB28D}">
      <dgm:prSet/>
      <dgm:spPr>
        <a:solidFill>
          <a:schemeClr val="accent2"/>
        </a:solidFill>
      </dgm:spPr>
      <dgm:t>
        <a:bodyPr/>
        <a:lstStyle/>
        <a:p>
          <a:r>
            <a:rPr lang="tr-TR"/>
            <a:t>İki hafta içinde tüm kan paremetreleri normale döndü</a:t>
          </a:r>
          <a:endParaRPr lang="en-US"/>
        </a:p>
      </dgm:t>
    </dgm:pt>
    <dgm:pt modelId="{77FA8D36-4437-4AF1-8AE2-1C4692EFDB8C}" type="parTrans" cxnId="{81AC7F66-0BB9-4B01-89A6-1E105FB28C47}">
      <dgm:prSet/>
      <dgm:spPr/>
      <dgm:t>
        <a:bodyPr/>
        <a:lstStyle/>
        <a:p>
          <a:endParaRPr lang="en-US"/>
        </a:p>
      </dgm:t>
    </dgm:pt>
    <dgm:pt modelId="{503245CA-E03B-4F76-A2DC-787F71D5A208}" type="sibTrans" cxnId="{81AC7F66-0BB9-4B01-89A6-1E105FB28C47}">
      <dgm:prSet/>
      <dgm:spPr/>
      <dgm:t>
        <a:bodyPr/>
        <a:lstStyle/>
        <a:p>
          <a:endParaRPr lang="en-US"/>
        </a:p>
      </dgm:t>
    </dgm:pt>
    <dgm:pt modelId="{EB5EE659-7D20-4C12-80F0-FF4B88395713}">
      <dgm:prSet/>
      <dgm:spPr>
        <a:solidFill>
          <a:schemeClr val="accent2"/>
        </a:solidFill>
      </dgm:spPr>
      <dgm:t>
        <a:bodyPr/>
        <a:lstStyle/>
        <a:p>
          <a:r>
            <a:rPr lang="tr-TR" dirty="0"/>
            <a:t>Hasta bir ay içinde kaybettiği </a:t>
          </a:r>
          <a:r>
            <a:rPr lang="tr-TR" dirty="0" err="1"/>
            <a:t>nörogelişimsel</a:t>
          </a:r>
          <a:r>
            <a:rPr lang="tr-TR" dirty="0"/>
            <a:t> basamakları </a:t>
          </a:r>
          <a:r>
            <a:rPr lang="tr-TR" dirty="0" err="1"/>
            <a:t>gerikazandı</a:t>
          </a:r>
          <a:endParaRPr lang="en-US" dirty="0"/>
        </a:p>
      </dgm:t>
    </dgm:pt>
    <dgm:pt modelId="{7539912D-F216-446D-9F1E-589196146434}" type="parTrans" cxnId="{C129EB61-A25B-4E6A-B604-720E983B7E83}">
      <dgm:prSet/>
      <dgm:spPr/>
      <dgm:t>
        <a:bodyPr/>
        <a:lstStyle/>
        <a:p>
          <a:endParaRPr lang="en-US"/>
        </a:p>
      </dgm:t>
    </dgm:pt>
    <dgm:pt modelId="{D5445FCF-DB5A-4E00-A156-298C403E4506}" type="sibTrans" cxnId="{C129EB61-A25B-4E6A-B604-720E983B7E83}">
      <dgm:prSet/>
      <dgm:spPr/>
      <dgm:t>
        <a:bodyPr/>
        <a:lstStyle/>
        <a:p>
          <a:endParaRPr lang="en-US"/>
        </a:p>
      </dgm:t>
    </dgm:pt>
    <dgm:pt modelId="{F26D97D1-9EEA-4904-A86C-D49D27CF5E0E}">
      <dgm:prSet/>
      <dgm:spPr>
        <a:solidFill>
          <a:schemeClr val="accent2"/>
        </a:solidFill>
      </dgm:spPr>
      <dgm:t>
        <a:bodyPr/>
        <a:lstStyle/>
        <a:p>
          <a:r>
            <a:rPr lang="tr-TR" dirty="0"/>
            <a:t>Hasta şu anda 3 yaşında, gelişimsel ve </a:t>
          </a:r>
          <a:r>
            <a:rPr lang="tr-TR" dirty="0" err="1"/>
            <a:t>nöroljik</a:t>
          </a:r>
          <a:r>
            <a:rPr lang="tr-TR" dirty="0"/>
            <a:t> olarak geriliği yok.</a:t>
          </a:r>
          <a:endParaRPr lang="en-US" dirty="0"/>
        </a:p>
      </dgm:t>
    </dgm:pt>
    <dgm:pt modelId="{B958D387-1D8F-4CA7-8916-F45497690322}" type="parTrans" cxnId="{5C049960-E559-4A78-9EF5-99649CCEF3A0}">
      <dgm:prSet/>
      <dgm:spPr/>
      <dgm:t>
        <a:bodyPr/>
        <a:lstStyle/>
        <a:p>
          <a:endParaRPr lang="en-US"/>
        </a:p>
      </dgm:t>
    </dgm:pt>
    <dgm:pt modelId="{E57154A3-B1AE-49DB-B71C-9E3A69B4811A}" type="sibTrans" cxnId="{5C049960-E559-4A78-9EF5-99649CCEF3A0}">
      <dgm:prSet/>
      <dgm:spPr/>
      <dgm:t>
        <a:bodyPr/>
        <a:lstStyle/>
        <a:p>
          <a:endParaRPr lang="en-US"/>
        </a:p>
      </dgm:t>
    </dgm:pt>
    <dgm:pt modelId="{26BC4979-7014-4B5C-B318-799C4330729F}" type="pres">
      <dgm:prSet presAssocID="{6E7CCB06-7AD4-48D0-9427-C14AFC40984F}" presName="diagram" presStyleCnt="0">
        <dgm:presLayoutVars>
          <dgm:dir/>
          <dgm:resizeHandles val="exact"/>
        </dgm:presLayoutVars>
      </dgm:prSet>
      <dgm:spPr/>
    </dgm:pt>
    <dgm:pt modelId="{AA7DC31B-6E4D-45FD-BED9-BBA5005BE97E}" type="pres">
      <dgm:prSet presAssocID="{3B4CCA81-559E-49D2-8418-AFA46DB1A653}" presName="node" presStyleLbl="node1" presStyleIdx="0" presStyleCnt="6">
        <dgm:presLayoutVars>
          <dgm:bulletEnabled val="1"/>
        </dgm:presLayoutVars>
      </dgm:prSet>
      <dgm:spPr/>
    </dgm:pt>
    <dgm:pt modelId="{7B93AC72-7179-4CB9-A9DD-DC2FA303B53D}" type="pres">
      <dgm:prSet presAssocID="{C8A92F23-55B8-452B-A2D1-5C129AB9CC24}" presName="sibTrans" presStyleCnt="0"/>
      <dgm:spPr/>
    </dgm:pt>
    <dgm:pt modelId="{204DA605-23A8-4DC1-BEC7-D41C32BF0AA8}" type="pres">
      <dgm:prSet presAssocID="{26B157A8-CAFC-44A7-949E-6C063705A6FE}" presName="node" presStyleLbl="node1" presStyleIdx="1" presStyleCnt="6">
        <dgm:presLayoutVars>
          <dgm:bulletEnabled val="1"/>
        </dgm:presLayoutVars>
      </dgm:prSet>
      <dgm:spPr/>
    </dgm:pt>
    <dgm:pt modelId="{07F17750-0400-45C7-8BE2-0791087C80C0}" type="pres">
      <dgm:prSet presAssocID="{04A22836-694E-4BDA-8C84-526201EC9828}" presName="sibTrans" presStyleCnt="0"/>
      <dgm:spPr/>
    </dgm:pt>
    <dgm:pt modelId="{CF4C2872-A7E4-4046-9E1A-20BBC7B45C70}" type="pres">
      <dgm:prSet presAssocID="{FC483113-0B44-4B3C-B482-7FD50D354165}" presName="node" presStyleLbl="node1" presStyleIdx="2" presStyleCnt="6">
        <dgm:presLayoutVars>
          <dgm:bulletEnabled val="1"/>
        </dgm:presLayoutVars>
      </dgm:prSet>
      <dgm:spPr/>
    </dgm:pt>
    <dgm:pt modelId="{926B8BC7-962D-4C96-BFFB-00EDD572CDC7}" type="pres">
      <dgm:prSet presAssocID="{740739AF-A51A-4CF9-8C07-459840DD395B}" presName="sibTrans" presStyleCnt="0"/>
      <dgm:spPr/>
    </dgm:pt>
    <dgm:pt modelId="{F2C29045-B8B0-465C-B10F-C6E5D5832625}" type="pres">
      <dgm:prSet presAssocID="{B604C9BA-1E31-4210-B0BD-873B0A6FB28D}" presName="node" presStyleLbl="node1" presStyleIdx="3" presStyleCnt="6">
        <dgm:presLayoutVars>
          <dgm:bulletEnabled val="1"/>
        </dgm:presLayoutVars>
      </dgm:prSet>
      <dgm:spPr/>
    </dgm:pt>
    <dgm:pt modelId="{97E69F4A-9FA8-4D86-AFE5-289D6E40C23F}" type="pres">
      <dgm:prSet presAssocID="{503245CA-E03B-4F76-A2DC-787F71D5A208}" presName="sibTrans" presStyleCnt="0"/>
      <dgm:spPr/>
    </dgm:pt>
    <dgm:pt modelId="{24962F2F-AA40-454D-990A-80438FD91ACE}" type="pres">
      <dgm:prSet presAssocID="{EB5EE659-7D20-4C12-80F0-FF4B88395713}" presName="node" presStyleLbl="node1" presStyleIdx="4" presStyleCnt="6">
        <dgm:presLayoutVars>
          <dgm:bulletEnabled val="1"/>
        </dgm:presLayoutVars>
      </dgm:prSet>
      <dgm:spPr/>
    </dgm:pt>
    <dgm:pt modelId="{2B2FDB6D-A8F3-4522-98FB-7191246B7C96}" type="pres">
      <dgm:prSet presAssocID="{D5445FCF-DB5A-4E00-A156-298C403E4506}" presName="sibTrans" presStyleCnt="0"/>
      <dgm:spPr/>
    </dgm:pt>
    <dgm:pt modelId="{0E9C401B-76E0-467E-A0D3-6408639C6D4B}" type="pres">
      <dgm:prSet presAssocID="{F26D97D1-9EEA-4904-A86C-D49D27CF5E0E}" presName="node" presStyleLbl="node1" presStyleIdx="5" presStyleCnt="6">
        <dgm:presLayoutVars>
          <dgm:bulletEnabled val="1"/>
        </dgm:presLayoutVars>
      </dgm:prSet>
      <dgm:spPr/>
    </dgm:pt>
  </dgm:ptLst>
  <dgm:cxnLst>
    <dgm:cxn modelId="{4E1D8D20-81DA-4424-A336-75CD11788118}" srcId="{6E7CCB06-7AD4-48D0-9427-C14AFC40984F}" destId="{26B157A8-CAFC-44A7-949E-6C063705A6FE}" srcOrd="1" destOrd="0" parTransId="{978979F7-C522-4F36-881F-8E654AC25A41}" sibTransId="{04A22836-694E-4BDA-8C84-526201EC9828}"/>
    <dgm:cxn modelId="{AAEAEA40-DFC8-42DD-9552-B74F5E5E6254}" srcId="{6E7CCB06-7AD4-48D0-9427-C14AFC40984F}" destId="{FC483113-0B44-4B3C-B482-7FD50D354165}" srcOrd="2" destOrd="0" parTransId="{19F15C00-8AE3-4395-8FB9-B83D232B231F}" sibTransId="{740739AF-A51A-4CF9-8C07-459840DD395B}"/>
    <dgm:cxn modelId="{2B798E5A-456A-4C31-B2E2-AEBB22B155D4}" type="presOf" srcId="{B604C9BA-1E31-4210-B0BD-873B0A6FB28D}" destId="{F2C29045-B8B0-465C-B10F-C6E5D5832625}" srcOrd="0" destOrd="0" presId="urn:microsoft.com/office/officeart/2005/8/layout/default"/>
    <dgm:cxn modelId="{5C049960-E559-4A78-9EF5-99649CCEF3A0}" srcId="{6E7CCB06-7AD4-48D0-9427-C14AFC40984F}" destId="{F26D97D1-9EEA-4904-A86C-D49D27CF5E0E}" srcOrd="5" destOrd="0" parTransId="{B958D387-1D8F-4CA7-8916-F45497690322}" sibTransId="{E57154A3-B1AE-49DB-B71C-9E3A69B4811A}"/>
    <dgm:cxn modelId="{C129EB61-A25B-4E6A-B604-720E983B7E83}" srcId="{6E7CCB06-7AD4-48D0-9427-C14AFC40984F}" destId="{EB5EE659-7D20-4C12-80F0-FF4B88395713}" srcOrd="4" destOrd="0" parTransId="{7539912D-F216-446D-9F1E-589196146434}" sibTransId="{D5445FCF-DB5A-4E00-A156-298C403E4506}"/>
    <dgm:cxn modelId="{81AC7F66-0BB9-4B01-89A6-1E105FB28C47}" srcId="{6E7CCB06-7AD4-48D0-9427-C14AFC40984F}" destId="{B604C9BA-1E31-4210-B0BD-873B0A6FB28D}" srcOrd="3" destOrd="0" parTransId="{77FA8D36-4437-4AF1-8AE2-1C4692EFDB8C}" sibTransId="{503245CA-E03B-4F76-A2DC-787F71D5A208}"/>
    <dgm:cxn modelId="{C0EF5267-93FA-47EC-B564-401DE845FB7D}" srcId="{6E7CCB06-7AD4-48D0-9427-C14AFC40984F}" destId="{3B4CCA81-559E-49D2-8418-AFA46DB1A653}" srcOrd="0" destOrd="0" parTransId="{1E54459B-A6F9-4587-ADA8-6F25686338AA}" sibTransId="{C8A92F23-55B8-452B-A2D1-5C129AB9CC24}"/>
    <dgm:cxn modelId="{DB8ED27F-9187-4641-A54D-287EAE47A22D}" type="presOf" srcId="{EB5EE659-7D20-4C12-80F0-FF4B88395713}" destId="{24962F2F-AA40-454D-990A-80438FD91ACE}" srcOrd="0" destOrd="0" presId="urn:microsoft.com/office/officeart/2005/8/layout/default"/>
    <dgm:cxn modelId="{8FDE6881-922A-467D-AA1E-74311CDFFEFE}" type="presOf" srcId="{6E7CCB06-7AD4-48D0-9427-C14AFC40984F}" destId="{26BC4979-7014-4B5C-B318-799C4330729F}" srcOrd="0" destOrd="0" presId="urn:microsoft.com/office/officeart/2005/8/layout/default"/>
    <dgm:cxn modelId="{4814C4CF-EF85-49AB-9B98-BFE720C9F882}" type="presOf" srcId="{26B157A8-CAFC-44A7-949E-6C063705A6FE}" destId="{204DA605-23A8-4DC1-BEC7-D41C32BF0AA8}" srcOrd="0" destOrd="0" presId="urn:microsoft.com/office/officeart/2005/8/layout/default"/>
    <dgm:cxn modelId="{201B5AD0-421D-45CC-816F-929617F668D3}" type="presOf" srcId="{F26D97D1-9EEA-4904-A86C-D49D27CF5E0E}" destId="{0E9C401B-76E0-467E-A0D3-6408639C6D4B}" srcOrd="0" destOrd="0" presId="urn:microsoft.com/office/officeart/2005/8/layout/default"/>
    <dgm:cxn modelId="{AB8723E8-8A8A-4810-B577-62E801099E2E}" type="presOf" srcId="{FC483113-0B44-4B3C-B482-7FD50D354165}" destId="{CF4C2872-A7E4-4046-9E1A-20BBC7B45C70}" srcOrd="0" destOrd="0" presId="urn:microsoft.com/office/officeart/2005/8/layout/default"/>
    <dgm:cxn modelId="{E5AEA1ED-D5EB-4FA2-931C-A494BBE804B4}" type="presOf" srcId="{3B4CCA81-559E-49D2-8418-AFA46DB1A653}" destId="{AA7DC31B-6E4D-45FD-BED9-BBA5005BE97E}" srcOrd="0" destOrd="0" presId="urn:microsoft.com/office/officeart/2005/8/layout/default"/>
    <dgm:cxn modelId="{0F1BBBE5-711B-4E82-AEB5-731A608D2D9B}" type="presParOf" srcId="{26BC4979-7014-4B5C-B318-799C4330729F}" destId="{AA7DC31B-6E4D-45FD-BED9-BBA5005BE97E}" srcOrd="0" destOrd="0" presId="urn:microsoft.com/office/officeart/2005/8/layout/default"/>
    <dgm:cxn modelId="{90BDDDDF-D8E6-46C1-8DCE-0970EC67F046}" type="presParOf" srcId="{26BC4979-7014-4B5C-B318-799C4330729F}" destId="{7B93AC72-7179-4CB9-A9DD-DC2FA303B53D}" srcOrd="1" destOrd="0" presId="urn:microsoft.com/office/officeart/2005/8/layout/default"/>
    <dgm:cxn modelId="{BC54BC82-4595-42CA-B275-8BBE7B3773FE}" type="presParOf" srcId="{26BC4979-7014-4B5C-B318-799C4330729F}" destId="{204DA605-23A8-4DC1-BEC7-D41C32BF0AA8}" srcOrd="2" destOrd="0" presId="urn:microsoft.com/office/officeart/2005/8/layout/default"/>
    <dgm:cxn modelId="{D315F00A-5C10-4CA4-86AC-9AF8781BC51A}" type="presParOf" srcId="{26BC4979-7014-4B5C-B318-799C4330729F}" destId="{07F17750-0400-45C7-8BE2-0791087C80C0}" srcOrd="3" destOrd="0" presId="urn:microsoft.com/office/officeart/2005/8/layout/default"/>
    <dgm:cxn modelId="{DCE5404F-6806-4742-9B4B-23FBA0D9387C}" type="presParOf" srcId="{26BC4979-7014-4B5C-B318-799C4330729F}" destId="{CF4C2872-A7E4-4046-9E1A-20BBC7B45C70}" srcOrd="4" destOrd="0" presId="urn:microsoft.com/office/officeart/2005/8/layout/default"/>
    <dgm:cxn modelId="{44753702-6722-438B-967A-4C69E39C28EE}" type="presParOf" srcId="{26BC4979-7014-4B5C-B318-799C4330729F}" destId="{926B8BC7-962D-4C96-BFFB-00EDD572CDC7}" srcOrd="5" destOrd="0" presId="urn:microsoft.com/office/officeart/2005/8/layout/default"/>
    <dgm:cxn modelId="{B591BC30-CA70-4DCC-8515-0E0F29A1FE2C}" type="presParOf" srcId="{26BC4979-7014-4B5C-B318-799C4330729F}" destId="{F2C29045-B8B0-465C-B10F-C6E5D5832625}" srcOrd="6" destOrd="0" presId="urn:microsoft.com/office/officeart/2005/8/layout/default"/>
    <dgm:cxn modelId="{3E380444-311D-41F5-9E8A-BBD98E0C2DCA}" type="presParOf" srcId="{26BC4979-7014-4B5C-B318-799C4330729F}" destId="{97E69F4A-9FA8-4D86-AFE5-289D6E40C23F}" srcOrd="7" destOrd="0" presId="urn:microsoft.com/office/officeart/2005/8/layout/default"/>
    <dgm:cxn modelId="{6A5558DF-AE7E-41BC-8FE3-AE9BD7E9B362}" type="presParOf" srcId="{26BC4979-7014-4B5C-B318-799C4330729F}" destId="{24962F2F-AA40-454D-990A-80438FD91ACE}" srcOrd="8" destOrd="0" presId="urn:microsoft.com/office/officeart/2005/8/layout/default"/>
    <dgm:cxn modelId="{977FD59D-2D94-40FC-A32A-E5351AF1A5C7}" type="presParOf" srcId="{26BC4979-7014-4B5C-B318-799C4330729F}" destId="{2B2FDB6D-A8F3-4522-98FB-7191246B7C96}" srcOrd="9" destOrd="0" presId="urn:microsoft.com/office/officeart/2005/8/layout/default"/>
    <dgm:cxn modelId="{E6BB5740-98C6-45D0-BBD3-03CBBA193A46}" type="presParOf" srcId="{26BC4979-7014-4B5C-B318-799C4330729F}" destId="{0E9C401B-76E0-467E-A0D3-6408639C6D4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77600-4E63-462D-83C9-360A7D446865}">
      <dsp:nvSpPr>
        <dsp:cNvPr id="0" name=""/>
        <dsp:cNvSpPr/>
      </dsp:nvSpPr>
      <dsp:spPr>
        <a:xfrm>
          <a:off x="0" y="888442"/>
          <a:ext cx="447100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D164D-E159-496C-B5F0-40CFE098906F}">
      <dsp:nvSpPr>
        <dsp:cNvPr id="0" name=""/>
        <dsp:cNvSpPr/>
      </dsp:nvSpPr>
      <dsp:spPr>
        <a:xfrm>
          <a:off x="223550" y="593242"/>
          <a:ext cx="3129706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95" tIns="0" rIns="11829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8 aylık erkek</a:t>
          </a:r>
          <a:endParaRPr lang="en-US" sz="2000" kern="1200"/>
        </a:p>
      </dsp:txBody>
      <dsp:txXfrm>
        <a:off x="252371" y="622063"/>
        <a:ext cx="3072064" cy="532758"/>
      </dsp:txXfrm>
    </dsp:sp>
    <dsp:sp modelId="{9D0F2769-580B-4838-81D8-2C14F5DB9335}">
      <dsp:nvSpPr>
        <dsp:cNvPr id="0" name=""/>
        <dsp:cNvSpPr/>
      </dsp:nvSpPr>
      <dsp:spPr>
        <a:xfrm>
          <a:off x="0" y="1795642"/>
          <a:ext cx="4471009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000" tIns="416560" rIns="34700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kern="1200"/>
            <a:t>Ağlamama</a:t>
          </a:r>
          <a:endParaRPr lang="en-US" sz="2000" kern="1200"/>
        </a:p>
      </dsp:txBody>
      <dsp:txXfrm>
        <a:off x="0" y="1795642"/>
        <a:ext cx="4471009" cy="850500"/>
      </dsp:txXfrm>
    </dsp:sp>
    <dsp:sp modelId="{DE993837-1E26-4F0B-9203-B0F2BB704EC2}">
      <dsp:nvSpPr>
        <dsp:cNvPr id="0" name=""/>
        <dsp:cNvSpPr/>
      </dsp:nvSpPr>
      <dsp:spPr>
        <a:xfrm>
          <a:off x="223550" y="1500442"/>
          <a:ext cx="3129706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95" tIns="0" rIns="11829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Hastaneye başvuru şikayeti </a:t>
          </a:r>
          <a:endParaRPr lang="en-US" sz="2000" kern="1200"/>
        </a:p>
      </dsp:txBody>
      <dsp:txXfrm>
        <a:off x="252371" y="1529263"/>
        <a:ext cx="3072064" cy="532758"/>
      </dsp:txXfrm>
    </dsp:sp>
    <dsp:sp modelId="{47F9B639-FEDD-47CE-A645-2C830E4AD367}">
      <dsp:nvSpPr>
        <dsp:cNvPr id="0" name=""/>
        <dsp:cNvSpPr/>
      </dsp:nvSpPr>
      <dsp:spPr>
        <a:xfrm>
          <a:off x="0" y="3049343"/>
          <a:ext cx="4471009" cy="277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000" tIns="416560" rIns="34700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kern="1200"/>
            <a:t>6 aylık iken destekli oturabilen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kern="1200"/>
            <a:t>Objelere uzanabilen, ağzına götürebilen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kern="1200" dirty="0"/>
            <a:t>Yavaş yavaş sessizleşme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kern="1200"/>
            <a:t>Hareketlerde azalma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kern="1200"/>
            <a:t>İki kez doktora başvuru</a:t>
          </a:r>
          <a:endParaRPr lang="en-US" sz="2000" kern="120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kern="1200" dirty="0"/>
            <a:t>Anemi? Demir tedavisi verilmiş</a:t>
          </a:r>
          <a:endParaRPr lang="en-US" sz="2000" kern="1200" dirty="0"/>
        </a:p>
      </dsp:txBody>
      <dsp:txXfrm>
        <a:off x="0" y="3049343"/>
        <a:ext cx="4471009" cy="2772000"/>
      </dsp:txXfrm>
    </dsp:sp>
    <dsp:sp modelId="{49026D5C-DC87-4A86-B19F-7CDCE3FC754F}">
      <dsp:nvSpPr>
        <dsp:cNvPr id="0" name=""/>
        <dsp:cNvSpPr/>
      </dsp:nvSpPr>
      <dsp:spPr>
        <a:xfrm>
          <a:off x="223550" y="2754142"/>
          <a:ext cx="3129706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95" tIns="0" rIns="11829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Hikaye</a:t>
          </a:r>
          <a:endParaRPr lang="en-US" sz="2000" kern="1200" dirty="0"/>
        </a:p>
      </dsp:txBody>
      <dsp:txXfrm>
        <a:off x="252371" y="2782963"/>
        <a:ext cx="3072064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E6944E-8842-49FF-8B32-F8B591ECE5E4}">
      <dsp:nvSpPr>
        <dsp:cNvPr id="0" name=""/>
        <dsp:cNvSpPr/>
      </dsp:nvSpPr>
      <dsp:spPr>
        <a:xfrm>
          <a:off x="0" y="342295"/>
          <a:ext cx="447100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90E2D-C7E5-465D-98DE-6FCE07650D60}">
      <dsp:nvSpPr>
        <dsp:cNvPr id="0" name=""/>
        <dsp:cNvSpPr/>
      </dsp:nvSpPr>
      <dsp:spPr>
        <a:xfrm>
          <a:off x="212853" y="47095"/>
          <a:ext cx="4257059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95" tIns="0" rIns="11829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Hb: 9,2 gr/dl  MCV:96 fl </a:t>
          </a:r>
          <a:endParaRPr lang="en-US" sz="1800" kern="1200"/>
        </a:p>
      </dsp:txBody>
      <dsp:txXfrm>
        <a:off x="241674" y="75916"/>
        <a:ext cx="4199417" cy="532758"/>
      </dsp:txXfrm>
    </dsp:sp>
    <dsp:sp modelId="{10031497-AB8B-4DF9-AF3B-5DBF739CDD3F}">
      <dsp:nvSpPr>
        <dsp:cNvPr id="0" name=""/>
        <dsp:cNvSpPr/>
      </dsp:nvSpPr>
      <dsp:spPr>
        <a:xfrm>
          <a:off x="0" y="1249495"/>
          <a:ext cx="447100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800BCF-CDA6-4878-A21B-C32DBC16B3BC}">
      <dsp:nvSpPr>
        <dsp:cNvPr id="0" name=""/>
        <dsp:cNvSpPr/>
      </dsp:nvSpPr>
      <dsp:spPr>
        <a:xfrm>
          <a:off x="212853" y="954295"/>
          <a:ext cx="4257059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95" tIns="0" rIns="11829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BK:3600/mm</a:t>
          </a:r>
          <a:r>
            <a:rPr lang="tr-TR" sz="1800" kern="1200" baseline="30000"/>
            <a:t>3</a:t>
          </a:r>
          <a:r>
            <a:rPr lang="tr-TR" sz="1800" kern="1200"/>
            <a:t> nötrofil: 820/ mm</a:t>
          </a:r>
          <a:r>
            <a:rPr lang="tr-TR" sz="1800" kern="1200" baseline="30000"/>
            <a:t>3</a:t>
          </a:r>
          <a:r>
            <a:rPr lang="tr-TR" sz="1800" kern="1200"/>
            <a:t>  </a:t>
          </a:r>
          <a:endParaRPr lang="en-US" sz="1800" kern="1200"/>
        </a:p>
      </dsp:txBody>
      <dsp:txXfrm>
        <a:off x="241674" y="983116"/>
        <a:ext cx="4199417" cy="532758"/>
      </dsp:txXfrm>
    </dsp:sp>
    <dsp:sp modelId="{2FDB17F4-BD1E-4AE6-B8E5-B5E212C6BC25}">
      <dsp:nvSpPr>
        <dsp:cNvPr id="0" name=""/>
        <dsp:cNvSpPr/>
      </dsp:nvSpPr>
      <dsp:spPr>
        <a:xfrm>
          <a:off x="0" y="2156695"/>
          <a:ext cx="447100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760C8-3919-422F-BE21-DD1ADD728C09}">
      <dsp:nvSpPr>
        <dsp:cNvPr id="0" name=""/>
        <dsp:cNvSpPr/>
      </dsp:nvSpPr>
      <dsp:spPr>
        <a:xfrm>
          <a:off x="212853" y="1861495"/>
          <a:ext cx="4257059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95" tIns="0" rIns="11829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Tromb: 112.000/mm</a:t>
          </a:r>
          <a:r>
            <a:rPr lang="tr-TR" sz="1800" kern="1200" baseline="30000"/>
            <a:t>3</a:t>
          </a:r>
          <a:endParaRPr lang="en-US" sz="1800" kern="1200"/>
        </a:p>
      </dsp:txBody>
      <dsp:txXfrm>
        <a:off x="241674" y="1890316"/>
        <a:ext cx="4199417" cy="532758"/>
      </dsp:txXfrm>
    </dsp:sp>
    <dsp:sp modelId="{13008CAF-484F-483B-A372-1720EB255E1A}">
      <dsp:nvSpPr>
        <dsp:cNvPr id="0" name=""/>
        <dsp:cNvSpPr/>
      </dsp:nvSpPr>
      <dsp:spPr>
        <a:xfrm>
          <a:off x="0" y="3063895"/>
          <a:ext cx="4471009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000" tIns="416560" rIns="34700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800" kern="1200"/>
            <a:t>LDH: yüksek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800" kern="1200" dirty="0"/>
            <a:t>T </a:t>
          </a:r>
          <a:r>
            <a:rPr lang="tr-TR" sz="1800" kern="1200" dirty="0" err="1"/>
            <a:t>biL</a:t>
          </a:r>
          <a:r>
            <a:rPr lang="tr-TR" sz="1800" kern="1200" dirty="0"/>
            <a:t>: 2,1 gr/dl hafif yüksek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800" kern="1200" dirty="0"/>
            <a:t>Direkt </a:t>
          </a:r>
          <a:r>
            <a:rPr lang="tr-TR" sz="1800" kern="1200" dirty="0" err="1"/>
            <a:t>Coombs</a:t>
          </a:r>
          <a:r>
            <a:rPr lang="tr-TR" sz="1800" kern="1200" dirty="0"/>
            <a:t>: negatif</a:t>
          </a:r>
          <a:endParaRPr lang="en-US" sz="1800" kern="1200" dirty="0"/>
        </a:p>
      </dsp:txBody>
      <dsp:txXfrm>
        <a:off x="0" y="3063895"/>
        <a:ext cx="4471009" cy="1386000"/>
      </dsp:txXfrm>
    </dsp:sp>
    <dsp:sp modelId="{5344369B-4229-43DD-A61F-A493FD2BE04B}">
      <dsp:nvSpPr>
        <dsp:cNvPr id="0" name=""/>
        <dsp:cNvSpPr/>
      </dsp:nvSpPr>
      <dsp:spPr>
        <a:xfrm>
          <a:off x="212853" y="2768695"/>
          <a:ext cx="4257059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95" tIns="0" rIns="11829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Biyokimya:</a:t>
          </a:r>
          <a:endParaRPr lang="en-US" sz="1800" kern="1200"/>
        </a:p>
      </dsp:txBody>
      <dsp:txXfrm>
        <a:off x="241674" y="2797516"/>
        <a:ext cx="4199417" cy="532758"/>
      </dsp:txXfrm>
    </dsp:sp>
    <dsp:sp modelId="{98719A36-66E0-4B67-B71F-6806AA958DFD}">
      <dsp:nvSpPr>
        <dsp:cNvPr id="0" name=""/>
        <dsp:cNvSpPr/>
      </dsp:nvSpPr>
      <dsp:spPr>
        <a:xfrm>
          <a:off x="0" y="4853095"/>
          <a:ext cx="4471009" cy="1102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000" tIns="416560" rIns="34700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800" kern="1200" dirty="0" err="1"/>
            <a:t>Hipersegmentasyon</a:t>
          </a:r>
          <a:r>
            <a:rPr lang="tr-TR" sz="1800" kern="1200" dirty="0"/>
            <a:t>, </a:t>
          </a:r>
          <a:r>
            <a:rPr lang="tr-TR" sz="1800" kern="1200" dirty="0" err="1"/>
            <a:t>makroovalositler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800" kern="1200" dirty="0" err="1"/>
            <a:t>Blast</a:t>
          </a:r>
          <a:r>
            <a:rPr lang="tr-TR" sz="1800" kern="1200" dirty="0"/>
            <a:t> yok</a:t>
          </a:r>
          <a:endParaRPr lang="en-US" sz="1800" kern="1200" dirty="0"/>
        </a:p>
      </dsp:txBody>
      <dsp:txXfrm>
        <a:off x="0" y="4853095"/>
        <a:ext cx="4471009" cy="1102500"/>
      </dsp:txXfrm>
    </dsp:sp>
    <dsp:sp modelId="{BCF6D8B2-280B-49AD-A0CF-5193DE2BC726}">
      <dsp:nvSpPr>
        <dsp:cNvPr id="0" name=""/>
        <dsp:cNvSpPr/>
      </dsp:nvSpPr>
      <dsp:spPr>
        <a:xfrm>
          <a:off x="213726" y="4557895"/>
          <a:ext cx="4255135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95" tIns="0" rIns="11829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 err="1"/>
            <a:t>Periferik</a:t>
          </a:r>
          <a:r>
            <a:rPr lang="tr-TR" sz="1800" kern="1200" dirty="0"/>
            <a:t> yayma:</a:t>
          </a:r>
          <a:endParaRPr lang="en-US" sz="1800" kern="1200" dirty="0"/>
        </a:p>
      </dsp:txBody>
      <dsp:txXfrm>
        <a:off x="242547" y="4586716"/>
        <a:ext cx="4197493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77600-4E63-462D-83C9-360A7D446865}">
      <dsp:nvSpPr>
        <dsp:cNvPr id="0" name=""/>
        <dsp:cNvSpPr/>
      </dsp:nvSpPr>
      <dsp:spPr>
        <a:xfrm>
          <a:off x="0" y="0"/>
          <a:ext cx="4471009" cy="26769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000" tIns="1353820" rIns="3470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Lösemi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Kemik iliği yetmezliği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Vitamin B12 eksikliği</a:t>
          </a:r>
          <a:endParaRPr lang="en-US" sz="1400" kern="1200" dirty="0"/>
        </a:p>
      </dsp:txBody>
      <dsp:txXfrm>
        <a:off x="0" y="0"/>
        <a:ext cx="4471009" cy="2676996"/>
      </dsp:txXfrm>
    </dsp:sp>
    <dsp:sp modelId="{E6FD164D-E159-496C-B5F0-40CFE098906F}">
      <dsp:nvSpPr>
        <dsp:cNvPr id="0" name=""/>
        <dsp:cNvSpPr/>
      </dsp:nvSpPr>
      <dsp:spPr>
        <a:xfrm>
          <a:off x="0" y="525623"/>
          <a:ext cx="3708733" cy="5917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95" tIns="0" rIns="11829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Ayırıcı tanı</a:t>
          </a:r>
          <a:endParaRPr lang="en-US" sz="2400" kern="1200" dirty="0"/>
        </a:p>
      </dsp:txBody>
      <dsp:txXfrm>
        <a:off x="28885" y="554508"/>
        <a:ext cx="3650963" cy="533949"/>
      </dsp:txXfrm>
    </dsp:sp>
    <dsp:sp modelId="{9D0F2769-580B-4838-81D8-2C14F5DB9335}">
      <dsp:nvSpPr>
        <dsp:cNvPr id="0" name=""/>
        <dsp:cNvSpPr/>
      </dsp:nvSpPr>
      <dsp:spPr>
        <a:xfrm>
          <a:off x="0" y="2783337"/>
          <a:ext cx="4471009" cy="224760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000" tIns="1353820" rIns="3470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Sadece anne sütü ile beslenme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Annenin hep Vitamin B12 düzeyi düşükmüş.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B12 eksikliği için </a:t>
          </a:r>
          <a:r>
            <a:rPr lang="tr-TR" sz="1400" kern="1200" dirty="0" err="1"/>
            <a:t>etdavi</a:t>
          </a:r>
          <a:r>
            <a:rPr lang="tr-TR" sz="1400" kern="1200" dirty="0"/>
            <a:t> almamış</a:t>
          </a:r>
          <a:endParaRPr lang="en-US" sz="1400" kern="1200" dirty="0"/>
        </a:p>
      </dsp:txBody>
      <dsp:txXfrm>
        <a:off x="0" y="2783337"/>
        <a:ext cx="4471009" cy="2247608"/>
      </dsp:txXfrm>
    </dsp:sp>
    <dsp:sp modelId="{DE993837-1E26-4F0B-9203-B0F2BB704EC2}">
      <dsp:nvSpPr>
        <dsp:cNvPr id="0" name=""/>
        <dsp:cNvSpPr/>
      </dsp:nvSpPr>
      <dsp:spPr>
        <a:xfrm>
          <a:off x="20343" y="3237517"/>
          <a:ext cx="3619661" cy="5052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95" tIns="0" rIns="11829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Daha ayrıntılı Özgeçmiş, </a:t>
          </a:r>
          <a:r>
            <a:rPr lang="tr-TR" sz="1800" kern="1200" dirty="0" err="1"/>
            <a:t>Soygeçmiş</a:t>
          </a:r>
          <a:endParaRPr lang="en-US" sz="1800" kern="1200" dirty="0"/>
        </a:p>
      </dsp:txBody>
      <dsp:txXfrm>
        <a:off x="45006" y="3262180"/>
        <a:ext cx="3570335" cy="455894"/>
      </dsp:txXfrm>
    </dsp:sp>
    <dsp:sp modelId="{47F9B639-FEDD-47CE-A645-2C830E4AD367}">
      <dsp:nvSpPr>
        <dsp:cNvPr id="0" name=""/>
        <dsp:cNvSpPr/>
      </dsp:nvSpPr>
      <dsp:spPr>
        <a:xfrm>
          <a:off x="0" y="4795752"/>
          <a:ext cx="4471009" cy="16891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000" tIns="1353820" rIns="3470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400" kern="1200" dirty="0"/>
            <a:t>Vitamin B12 eksikliği?</a:t>
          </a:r>
          <a:endParaRPr lang="en-US" sz="1400" kern="1200" dirty="0"/>
        </a:p>
      </dsp:txBody>
      <dsp:txXfrm>
        <a:off x="0" y="4795752"/>
        <a:ext cx="4471009" cy="1689187"/>
      </dsp:txXfrm>
    </dsp:sp>
    <dsp:sp modelId="{49026D5C-DC87-4A86-B19F-7CDCE3FC754F}">
      <dsp:nvSpPr>
        <dsp:cNvPr id="0" name=""/>
        <dsp:cNvSpPr/>
      </dsp:nvSpPr>
      <dsp:spPr>
        <a:xfrm>
          <a:off x="0" y="5359706"/>
          <a:ext cx="3722284" cy="3732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295" tIns="0" rIns="11829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/>
            <a:t>Öntanı</a:t>
          </a:r>
          <a:endParaRPr lang="en-US" sz="2000" kern="1200" dirty="0"/>
        </a:p>
      </dsp:txBody>
      <dsp:txXfrm>
        <a:off x="18218" y="5377924"/>
        <a:ext cx="3685848" cy="3367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30E6A-40D8-44D1-9629-A1A166F7AC09}">
      <dsp:nvSpPr>
        <dsp:cNvPr id="0" name=""/>
        <dsp:cNvSpPr/>
      </dsp:nvSpPr>
      <dsp:spPr>
        <a:xfrm>
          <a:off x="0" y="34159"/>
          <a:ext cx="4471009" cy="1198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 err="1"/>
            <a:t>Vit</a:t>
          </a:r>
          <a:r>
            <a:rPr lang="tr-TR" sz="2400" kern="1200" dirty="0"/>
            <a:t> B12 düzeyi: 50 </a:t>
          </a:r>
          <a:r>
            <a:rPr lang="tr-TR" sz="2400" kern="1200" dirty="0" err="1"/>
            <a:t>pmol</a:t>
          </a:r>
          <a:r>
            <a:rPr lang="tr-TR" sz="2400" kern="1200" dirty="0"/>
            <a:t>/l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(normal &gt;148 </a:t>
          </a:r>
          <a:r>
            <a:rPr lang="tr-TR" sz="2400" kern="1200" dirty="0" err="1"/>
            <a:t>pmol</a:t>
          </a:r>
          <a:r>
            <a:rPr lang="tr-TR" sz="2400" kern="1200" dirty="0"/>
            <a:t>/l )</a:t>
          </a:r>
          <a:endParaRPr lang="en-US" sz="2400" kern="1200" dirty="0"/>
        </a:p>
      </dsp:txBody>
      <dsp:txXfrm>
        <a:off x="58485" y="92644"/>
        <a:ext cx="4354039" cy="1081110"/>
      </dsp:txXfrm>
    </dsp:sp>
    <dsp:sp modelId="{0515AB76-E8D6-4897-B651-016942EBD5AF}">
      <dsp:nvSpPr>
        <dsp:cNvPr id="0" name=""/>
        <dsp:cNvSpPr/>
      </dsp:nvSpPr>
      <dsp:spPr>
        <a:xfrm>
          <a:off x="0" y="1416559"/>
          <a:ext cx="4471009" cy="119808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 err="1"/>
            <a:t>Homosistein</a:t>
          </a:r>
          <a:r>
            <a:rPr lang="tr-TR" sz="2400" kern="1200" dirty="0"/>
            <a:t> ve MMA yüksek</a:t>
          </a:r>
          <a:endParaRPr lang="en-US" sz="2400" kern="1200" dirty="0"/>
        </a:p>
      </dsp:txBody>
      <dsp:txXfrm>
        <a:off x="58485" y="1475044"/>
        <a:ext cx="4354039" cy="1081110"/>
      </dsp:txXfrm>
    </dsp:sp>
    <dsp:sp modelId="{8ECC7C9F-C0FE-4F12-B992-659BFA35CE44}">
      <dsp:nvSpPr>
        <dsp:cNvPr id="0" name=""/>
        <dsp:cNvSpPr/>
      </dsp:nvSpPr>
      <dsp:spPr>
        <a:xfrm>
          <a:off x="0" y="2798960"/>
          <a:ext cx="4471009" cy="1198080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Vitamin B12 eksikliği </a:t>
          </a:r>
          <a:endParaRPr lang="en-US" sz="2400" kern="1200"/>
        </a:p>
      </dsp:txBody>
      <dsp:txXfrm>
        <a:off x="58485" y="2857445"/>
        <a:ext cx="4354039" cy="1081110"/>
      </dsp:txXfrm>
    </dsp:sp>
    <dsp:sp modelId="{A80A6E10-39EB-4242-A775-8EED85B8E06A}">
      <dsp:nvSpPr>
        <dsp:cNvPr id="0" name=""/>
        <dsp:cNvSpPr/>
      </dsp:nvSpPr>
      <dsp:spPr>
        <a:xfrm>
          <a:off x="0" y="4181360"/>
          <a:ext cx="4471009" cy="119808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Anne Vitamin B12: 68 </a:t>
          </a:r>
          <a:r>
            <a:rPr lang="tr-TR" sz="2400" kern="1200" dirty="0" err="1"/>
            <a:t>pmol</a:t>
          </a:r>
          <a:r>
            <a:rPr lang="tr-TR" sz="2400" kern="1200" dirty="0"/>
            <a:t>/l  </a:t>
          </a:r>
          <a:endParaRPr lang="en-US" sz="2400" kern="1200" dirty="0"/>
        </a:p>
      </dsp:txBody>
      <dsp:txXfrm>
        <a:off x="58485" y="4239845"/>
        <a:ext cx="4354039" cy="10811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DC31B-6E4D-45FD-BED9-BBA5005BE97E}">
      <dsp:nvSpPr>
        <dsp:cNvPr id="0" name=""/>
        <dsp:cNvSpPr/>
      </dsp:nvSpPr>
      <dsp:spPr>
        <a:xfrm>
          <a:off x="596" y="675641"/>
          <a:ext cx="2325703" cy="139542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 err="1"/>
            <a:t>İntramüsküler</a:t>
          </a:r>
          <a:r>
            <a:rPr lang="tr-TR" sz="1800" kern="1200" dirty="0"/>
            <a:t> B12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800" kern="1200" dirty="0"/>
            <a:t>250 </a:t>
          </a:r>
          <a:r>
            <a:rPr lang="tr-TR" sz="1800" kern="1200" dirty="0" err="1"/>
            <a:t>micgr</a:t>
          </a:r>
          <a:r>
            <a:rPr lang="tr-TR" sz="1800" kern="1200" dirty="0"/>
            <a:t>/gün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1600" kern="1200" dirty="0"/>
            <a:t>İlk hafta her gün, 4 hafta haftada bir, sonra ayda bir</a:t>
          </a:r>
          <a:endParaRPr lang="en-US" sz="1600" kern="1200" dirty="0"/>
        </a:p>
      </dsp:txBody>
      <dsp:txXfrm>
        <a:off x="596" y="675641"/>
        <a:ext cx="2325703" cy="1395422"/>
      </dsp:txXfrm>
    </dsp:sp>
    <dsp:sp modelId="{204DA605-23A8-4DC1-BEC7-D41C32BF0AA8}">
      <dsp:nvSpPr>
        <dsp:cNvPr id="0" name=""/>
        <dsp:cNvSpPr/>
      </dsp:nvSpPr>
      <dsp:spPr>
        <a:xfrm>
          <a:off x="2558870" y="675641"/>
          <a:ext cx="2325703" cy="139542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1. günden itibaren nörolojik bulgularda iyileşme </a:t>
          </a:r>
          <a:endParaRPr lang="en-US" sz="1800" kern="1200" dirty="0"/>
        </a:p>
      </dsp:txBody>
      <dsp:txXfrm>
        <a:off x="2558870" y="675641"/>
        <a:ext cx="2325703" cy="1395422"/>
      </dsp:txXfrm>
    </dsp:sp>
    <dsp:sp modelId="{CF4C2872-A7E4-4046-9E1A-20BBC7B45C70}">
      <dsp:nvSpPr>
        <dsp:cNvPr id="0" name=""/>
        <dsp:cNvSpPr/>
      </dsp:nvSpPr>
      <dsp:spPr>
        <a:xfrm>
          <a:off x="596" y="2303633"/>
          <a:ext cx="2325703" cy="139542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Anneye B12 tedavisi</a:t>
          </a:r>
          <a:endParaRPr lang="en-US" sz="1800" kern="1200"/>
        </a:p>
      </dsp:txBody>
      <dsp:txXfrm>
        <a:off x="596" y="2303633"/>
        <a:ext cx="2325703" cy="1395422"/>
      </dsp:txXfrm>
    </dsp:sp>
    <dsp:sp modelId="{F2C29045-B8B0-465C-B10F-C6E5D5832625}">
      <dsp:nvSpPr>
        <dsp:cNvPr id="0" name=""/>
        <dsp:cNvSpPr/>
      </dsp:nvSpPr>
      <dsp:spPr>
        <a:xfrm>
          <a:off x="2558870" y="2303633"/>
          <a:ext cx="2325703" cy="139542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İki hafta içinde tüm kan paremetreleri normale döndü</a:t>
          </a:r>
          <a:endParaRPr lang="en-US" sz="1800" kern="1200"/>
        </a:p>
      </dsp:txBody>
      <dsp:txXfrm>
        <a:off x="2558870" y="2303633"/>
        <a:ext cx="2325703" cy="1395422"/>
      </dsp:txXfrm>
    </dsp:sp>
    <dsp:sp modelId="{24962F2F-AA40-454D-990A-80438FD91ACE}">
      <dsp:nvSpPr>
        <dsp:cNvPr id="0" name=""/>
        <dsp:cNvSpPr/>
      </dsp:nvSpPr>
      <dsp:spPr>
        <a:xfrm>
          <a:off x="596" y="3931626"/>
          <a:ext cx="2325703" cy="139542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Hasta bir ay içinde kaybettiği </a:t>
          </a:r>
          <a:r>
            <a:rPr lang="tr-TR" sz="1800" kern="1200" dirty="0" err="1"/>
            <a:t>nörogelişimsel</a:t>
          </a:r>
          <a:r>
            <a:rPr lang="tr-TR" sz="1800" kern="1200" dirty="0"/>
            <a:t> basamakları </a:t>
          </a:r>
          <a:r>
            <a:rPr lang="tr-TR" sz="1800" kern="1200" dirty="0" err="1"/>
            <a:t>gerikazandı</a:t>
          </a:r>
          <a:endParaRPr lang="en-US" sz="1800" kern="1200" dirty="0"/>
        </a:p>
      </dsp:txBody>
      <dsp:txXfrm>
        <a:off x="596" y="3931626"/>
        <a:ext cx="2325703" cy="1395422"/>
      </dsp:txXfrm>
    </dsp:sp>
    <dsp:sp modelId="{0E9C401B-76E0-467E-A0D3-6408639C6D4B}">
      <dsp:nvSpPr>
        <dsp:cNvPr id="0" name=""/>
        <dsp:cNvSpPr/>
      </dsp:nvSpPr>
      <dsp:spPr>
        <a:xfrm>
          <a:off x="2558870" y="3931626"/>
          <a:ext cx="2325703" cy="139542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Hasta şu anda 3 yaşında, gelişimsel ve </a:t>
          </a:r>
          <a:r>
            <a:rPr lang="tr-TR" sz="1800" kern="1200" dirty="0" err="1"/>
            <a:t>nöroljik</a:t>
          </a:r>
          <a:r>
            <a:rPr lang="tr-TR" sz="1800" kern="1200" dirty="0"/>
            <a:t> olarak geriliği yok.</a:t>
          </a:r>
          <a:endParaRPr lang="en-US" sz="1800" kern="1200" dirty="0"/>
        </a:p>
      </dsp:txBody>
      <dsp:txXfrm>
        <a:off x="2558870" y="3931626"/>
        <a:ext cx="2325703" cy="1395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2504B27F-EA59-C542-A025-397301D53B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6F8346E-65A1-1446-B499-2D3DFFBFFD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E2905-0FB1-3F47-9F4B-102418E61AA2}" type="datetimeFigureOut">
              <a:rPr lang="en-US" smtClean="0"/>
              <a:t>4/18/20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3C91B8F-C9B4-2B40-B4CC-82D5866769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592A0FD-F122-3642-93D2-2AF9682AB1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90CA3-AA2C-FA4F-A08C-AEEB09954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66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50CF4-2C43-D349-95FC-6B3DC9EC99B1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3E81C-24F5-764D-8DBA-943BD86E010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4129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075D-6637-7944-BE86-AC601D190491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B253-3858-8B46-BAF5-0437966E79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8899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075D-6637-7944-BE86-AC601D190491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B253-3858-8B46-BAF5-0437966E79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2224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075D-6637-7944-BE86-AC601D190491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B253-3858-8B46-BAF5-0437966E79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4904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52400" y="6477000"/>
            <a:ext cx="1135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Copyrights apply</a:t>
            </a:r>
          </a:p>
        </p:txBody>
      </p:sp>
    </p:spTree>
    <p:extLst>
      <p:ext uri="{BB962C8B-B14F-4D97-AF65-F5344CB8AC3E}">
        <p14:creationId xmlns:p14="http://schemas.microsoft.com/office/powerpoint/2010/main" val="943365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075D-6637-7944-BE86-AC601D190491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B253-3858-8B46-BAF5-0437966E79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2230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075D-6637-7944-BE86-AC601D190491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B253-3858-8B46-BAF5-0437966E79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929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075D-6637-7944-BE86-AC601D190491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B253-3858-8B46-BAF5-0437966E79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050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075D-6637-7944-BE86-AC601D190491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B253-3858-8B46-BAF5-0437966E79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6378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075D-6637-7944-BE86-AC601D190491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B253-3858-8B46-BAF5-0437966E79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341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075D-6637-7944-BE86-AC601D190491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B253-3858-8B46-BAF5-0437966E79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440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075D-6637-7944-BE86-AC601D190491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B253-3858-8B46-BAF5-0437966E79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1748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075D-6637-7944-BE86-AC601D190491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B253-3858-8B46-BAF5-0437966E79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260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0075D-6637-7944-BE86-AC601D190491}" type="datetimeFigureOut">
              <a:rPr lang="tr-TR" smtClean="0"/>
              <a:t>18.04.2020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6B253-3858-8B46-BAF5-0437966E79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759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?term=24552327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ubmed/?term=Bunn%20HF%5BAuthor%5D&amp;cauthor=true&amp;cauthor_uid=24552327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rriyet.com.tr/bu-stada-cikan-kaybediyor-12676462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2066D05D-07E9-AE4E-90ED-98F817CC2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3770489"/>
            <a:ext cx="5174047" cy="2507691"/>
          </a:xfrm>
        </p:spPr>
        <p:txBody>
          <a:bodyPr anchor="ctr">
            <a:normAutofit fontScale="90000"/>
          </a:bodyPr>
          <a:lstStyle/>
          <a:p>
            <a:pPr algn="r"/>
            <a:r>
              <a:rPr lang="tr-TR" b="1" dirty="0" err="1"/>
              <a:t>Makrositer</a:t>
            </a:r>
            <a:r>
              <a:rPr lang="tr-TR" b="1" dirty="0"/>
              <a:t> Anemiye Yaklaşım</a:t>
            </a:r>
            <a:br>
              <a:rPr lang="tr-TR" sz="5600" b="1" dirty="0"/>
            </a:br>
            <a:r>
              <a:rPr lang="tr-TR" sz="2700" dirty="0"/>
              <a:t>Dönem-5</a:t>
            </a:r>
            <a:br>
              <a:rPr lang="tr-TR" sz="2700" dirty="0"/>
            </a:br>
            <a:r>
              <a:rPr lang="tr-TR" sz="2700" dirty="0"/>
              <a:t>Pediatri Stajı</a:t>
            </a:r>
            <a:endParaRPr lang="tr-TR" sz="5600" b="1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6E7CF63-AAB5-1C41-B739-2E7DB016E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3389" y="4555055"/>
            <a:ext cx="3341287" cy="1723125"/>
          </a:xfrm>
        </p:spPr>
        <p:txBody>
          <a:bodyPr anchor="ctr">
            <a:normAutofit/>
          </a:bodyPr>
          <a:lstStyle/>
          <a:p>
            <a:pPr algn="l"/>
            <a:r>
              <a:rPr lang="tr-TR" sz="2000" dirty="0" err="1"/>
              <a:t>Öğr</a:t>
            </a:r>
            <a:r>
              <a:rPr lang="tr-TR" sz="2000" dirty="0"/>
              <a:t>. Gör. Dr.                       Hasan Fatih Çakmaklı</a:t>
            </a:r>
          </a:p>
          <a:p>
            <a:pPr algn="l"/>
            <a:r>
              <a:rPr lang="tr-TR" sz="2000" dirty="0"/>
              <a:t>Çocuk Hematoloji-Onkoloji BD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425" y="1322610"/>
            <a:ext cx="1682850" cy="16828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6253" y="2707205"/>
            <a:ext cx="721796" cy="7217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4374" y="2603243"/>
            <a:ext cx="220271" cy="2202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9087" y="0"/>
            <a:ext cx="4814914" cy="3429000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9834" y="4776880"/>
            <a:ext cx="0" cy="130302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584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119" y="1375172"/>
            <a:ext cx="5080000" cy="4107656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9FF9546-8917-0542-940F-343E67DB169F}"/>
              </a:ext>
            </a:extLst>
          </p:cNvPr>
          <p:cNvSpPr txBox="1"/>
          <p:nvPr/>
        </p:nvSpPr>
        <p:spPr>
          <a:xfrm>
            <a:off x="1102659" y="699247"/>
            <a:ext cx="4373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Makrositoz</a:t>
            </a:r>
            <a:r>
              <a:rPr lang="en-US" sz="2800" dirty="0"/>
              <a:t> – </a:t>
            </a:r>
            <a:r>
              <a:rPr lang="en-US" sz="2800" dirty="0" err="1"/>
              <a:t>Periferik</a:t>
            </a:r>
            <a:r>
              <a:rPr lang="en-US" sz="2800" dirty="0"/>
              <a:t> </a:t>
            </a:r>
            <a:r>
              <a:rPr lang="en-US" sz="2800" dirty="0" err="1"/>
              <a:t>Yayma</a:t>
            </a:r>
            <a:endParaRPr lang="en-US" sz="2800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3F31227-8387-2542-86F0-FA66A3588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614" y="1375172"/>
            <a:ext cx="5079999" cy="468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56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A20DD4-0A4F-794D-8444-F6D4ABC2B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err="1"/>
              <a:t>Makrositoz</a:t>
            </a:r>
            <a:r>
              <a:rPr lang="en-US" sz="4800" b="1" dirty="0"/>
              <a:t> </a:t>
            </a:r>
            <a:r>
              <a:rPr lang="en-US" sz="4800" b="1" dirty="0" err="1"/>
              <a:t>nedenleri</a:t>
            </a:r>
            <a:endParaRPr lang="en-US" sz="4800" b="1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06879A5-A2A7-7449-8DAA-96F89FB9F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 w="50800">
            <a:solidFill>
              <a:schemeClr val="accent1">
                <a:shade val="5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800" dirty="0" err="1"/>
              <a:t>Megaloblastik</a:t>
            </a:r>
            <a:endParaRPr lang="en-US" sz="3800" dirty="0"/>
          </a:p>
          <a:p>
            <a:pPr algn="ctr"/>
            <a:r>
              <a:rPr lang="en-US" b="0" dirty="0"/>
              <a:t>(DNA </a:t>
            </a:r>
            <a:r>
              <a:rPr lang="en-US" b="0" dirty="0" err="1"/>
              <a:t>metabolizması</a:t>
            </a:r>
            <a:r>
              <a:rPr lang="en-US" b="0" dirty="0"/>
              <a:t> </a:t>
            </a:r>
            <a:r>
              <a:rPr lang="en-US" b="0" dirty="0" err="1"/>
              <a:t>bozuklukları</a:t>
            </a:r>
            <a:r>
              <a:rPr lang="en-US" b="0" dirty="0"/>
              <a:t>)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72C7738-CFA7-4247-B01B-AC350707A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987799"/>
          </a:xfrm>
          <a:ln>
            <a:solidFill>
              <a:srgbClr val="00B0F0"/>
            </a:solidFill>
          </a:ln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sz="3600" b="1" dirty="0"/>
              <a:t>Vitamin B12 </a:t>
            </a:r>
            <a:r>
              <a:rPr lang="en-US" sz="3600" b="1" dirty="0" err="1"/>
              <a:t>eksikliği</a:t>
            </a:r>
            <a:endParaRPr lang="en-US" sz="3600" b="1" dirty="0"/>
          </a:p>
          <a:p>
            <a:r>
              <a:rPr lang="en-US" sz="3600" b="1" dirty="0" err="1"/>
              <a:t>Folik</a:t>
            </a:r>
            <a:r>
              <a:rPr lang="en-US" sz="3600" b="1" dirty="0"/>
              <a:t> </a:t>
            </a:r>
            <a:r>
              <a:rPr lang="en-US" sz="3600" b="1" dirty="0" err="1"/>
              <a:t>asit</a:t>
            </a:r>
            <a:r>
              <a:rPr lang="en-US" sz="3600" b="1" dirty="0"/>
              <a:t> </a:t>
            </a:r>
            <a:r>
              <a:rPr lang="en-US" sz="3600" b="1" dirty="0" err="1"/>
              <a:t>eksikliği</a:t>
            </a:r>
            <a:endParaRPr lang="en-US" sz="3600" b="1" dirty="0"/>
          </a:p>
          <a:p>
            <a:r>
              <a:rPr lang="en-US" sz="3600" b="1" dirty="0" err="1"/>
              <a:t>İlaçlar</a:t>
            </a:r>
            <a:endParaRPr lang="en-US" sz="3600" b="1" dirty="0"/>
          </a:p>
          <a:p>
            <a:pPr lvl="1"/>
            <a:r>
              <a:rPr lang="en-US" sz="2900" dirty="0"/>
              <a:t>Anti-</a:t>
            </a:r>
            <a:r>
              <a:rPr lang="en-US" sz="2900" dirty="0" err="1"/>
              <a:t>kanser</a:t>
            </a:r>
            <a:endParaRPr lang="en-US" sz="2900" dirty="0"/>
          </a:p>
          <a:p>
            <a:pPr lvl="1"/>
            <a:r>
              <a:rPr lang="en-US" sz="2900" dirty="0"/>
              <a:t>Anti retroviral vb.</a:t>
            </a:r>
          </a:p>
          <a:p>
            <a:r>
              <a:rPr lang="en-US" sz="3600" dirty="0"/>
              <a:t>Nadir DNA </a:t>
            </a:r>
            <a:r>
              <a:rPr lang="en-US" sz="3600" dirty="0" err="1"/>
              <a:t>metabolizma</a:t>
            </a:r>
            <a:r>
              <a:rPr lang="en-US" sz="3600" dirty="0"/>
              <a:t> </a:t>
            </a:r>
            <a:r>
              <a:rPr lang="en-US" sz="3600" dirty="0" err="1"/>
              <a:t>bozuklukları</a:t>
            </a:r>
            <a:endParaRPr lang="en-US" sz="3600" dirty="0"/>
          </a:p>
          <a:p>
            <a:pPr lvl="1"/>
            <a:r>
              <a:rPr lang="en-US" sz="2900" dirty="0" err="1"/>
              <a:t>Orotik</a:t>
            </a:r>
            <a:r>
              <a:rPr lang="en-US" sz="2900" dirty="0"/>
              <a:t> </a:t>
            </a:r>
            <a:r>
              <a:rPr lang="en-US" sz="2900" dirty="0" err="1"/>
              <a:t>asidüri</a:t>
            </a:r>
            <a:endParaRPr lang="en-US" sz="2900" dirty="0"/>
          </a:p>
          <a:p>
            <a:pPr lvl="1"/>
            <a:r>
              <a:rPr lang="en-US" sz="2900" dirty="0" err="1"/>
              <a:t>Lesch</a:t>
            </a:r>
            <a:r>
              <a:rPr lang="en-US" sz="2900" dirty="0"/>
              <a:t>- </a:t>
            </a:r>
            <a:r>
              <a:rPr lang="en-US" sz="2900" dirty="0" err="1"/>
              <a:t>Nyhan</a:t>
            </a:r>
            <a:r>
              <a:rPr lang="en-US" sz="2900" dirty="0"/>
              <a:t> send.</a:t>
            </a:r>
          </a:p>
          <a:p>
            <a:r>
              <a:rPr lang="en-US" sz="3600" dirty="0"/>
              <a:t>Primer </a:t>
            </a:r>
            <a:r>
              <a:rPr lang="en-US" sz="3600" dirty="0" err="1"/>
              <a:t>kemik</a:t>
            </a:r>
            <a:r>
              <a:rPr lang="en-US" sz="3600" dirty="0"/>
              <a:t> </a:t>
            </a:r>
            <a:r>
              <a:rPr lang="en-US" sz="3600" dirty="0" err="1"/>
              <a:t>iliği</a:t>
            </a:r>
            <a:r>
              <a:rPr lang="en-US" sz="3600" dirty="0"/>
              <a:t> </a:t>
            </a:r>
            <a:r>
              <a:rPr lang="en-US" sz="3600" dirty="0" err="1"/>
              <a:t>bozuklukları</a:t>
            </a:r>
            <a:endParaRPr lang="en-US" sz="3600" dirty="0"/>
          </a:p>
          <a:p>
            <a:pPr lvl="1"/>
            <a:r>
              <a:rPr lang="en-US" sz="2900" dirty="0" err="1"/>
              <a:t>Myelodisplastik</a:t>
            </a:r>
            <a:r>
              <a:rPr lang="en-US" sz="2900" dirty="0"/>
              <a:t> </a:t>
            </a:r>
            <a:r>
              <a:rPr lang="en-US" sz="2900" dirty="0" err="1"/>
              <a:t>sendrom</a:t>
            </a:r>
            <a:endParaRPr lang="en-US" sz="2900" dirty="0"/>
          </a:p>
          <a:p>
            <a:pPr lvl="1"/>
            <a:r>
              <a:rPr lang="en-US" sz="2900" dirty="0" err="1"/>
              <a:t>Konjenital</a:t>
            </a:r>
            <a:r>
              <a:rPr lang="en-US" sz="2900" dirty="0"/>
              <a:t> </a:t>
            </a:r>
            <a:r>
              <a:rPr lang="en-US" sz="2900" dirty="0" err="1"/>
              <a:t>diseritropoietik</a:t>
            </a:r>
            <a:r>
              <a:rPr lang="en-US" sz="2900" dirty="0"/>
              <a:t> </a:t>
            </a:r>
            <a:r>
              <a:rPr lang="en-US" sz="2900" dirty="0" err="1"/>
              <a:t>anemi</a:t>
            </a:r>
            <a:endParaRPr lang="en-US" sz="2900" dirty="0"/>
          </a:p>
          <a:p>
            <a:pPr lvl="1"/>
            <a:r>
              <a:rPr lang="en-US" sz="2900" dirty="0"/>
              <a:t>Fanconi </a:t>
            </a:r>
            <a:r>
              <a:rPr lang="en-US" sz="2900" dirty="0" err="1"/>
              <a:t>Aplastik</a:t>
            </a:r>
            <a:r>
              <a:rPr lang="en-US" sz="2900" dirty="0"/>
              <a:t> </a:t>
            </a:r>
            <a:r>
              <a:rPr lang="en-US" sz="2900" dirty="0" err="1"/>
              <a:t>anemisi</a:t>
            </a:r>
            <a:endParaRPr lang="en-US" sz="2900" dirty="0"/>
          </a:p>
          <a:p>
            <a:endParaRPr lang="en-US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0CF9BB1-5E71-5144-998B-69BFE21DA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ln w="50800">
            <a:solidFill>
              <a:schemeClr val="accent1">
                <a:shade val="50000"/>
              </a:schemeClr>
            </a:solidFill>
          </a:ln>
        </p:spPr>
        <p:txBody>
          <a:bodyPr anchor="t">
            <a:normAutofit fontScale="85000" lnSpcReduction="20000"/>
          </a:bodyPr>
          <a:lstStyle/>
          <a:p>
            <a:pPr algn="ctr"/>
            <a:r>
              <a:rPr lang="en-US" sz="3600" dirty="0"/>
              <a:t>Non- </a:t>
            </a:r>
            <a:r>
              <a:rPr lang="en-US" sz="3600" dirty="0" err="1"/>
              <a:t>megaloblastik</a:t>
            </a:r>
            <a:endParaRPr lang="en-US" sz="3600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DFEA467-ECCF-314D-8AEF-0F124067E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987798"/>
          </a:xfrm>
          <a:ln>
            <a:solidFill>
              <a:srgbClr val="00B0F0"/>
            </a:solidFill>
          </a:ln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sz="3600" dirty="0" err="1"/>
              <a:t>Alkolizm</a:t>
            </a:r>
            <a:endParaRPr lang="en-US" sz="3600" dirty="0"/>
          </a:p>
          <a:p>
            <a:r>
              <a:rPr lang="en-US" sz="3600" dirty="0" err="1"/>
              <a:t>Karaciğer</a:t>
            </a:r>
            <a:r>
              <a:rPr lang="en-US" sz="3600" dirty="0"/>
              <a:t> </a:t>
            </a:r>
            <a:r>
              <a:rPr lang="en-US" sz="3600" dirty="0" err="1"/>
              <a:t>hastalıkları</a:t>
            </a:r>
            <a:endParaRPr lang="en-US" sz="3600" dirty="0"/>
          </a:p>
          <a:p>
            <a:r>
              <a:rPr lang="en-US" sz="3600" dirty="0" err="1"/>
              <a:t>Hipotiroidi</a:t>
            </a:r>
            <a:endParaRPr lang="en-US" sz="3600" dirty="0"/>
          </a:p>
          <a:p>
            <a:r>
              <a:rPr lang="en-US" sz="3600" dirty="0" err="1"/>
              <a:t>Sigara</a:t>
            </a:r>
            <a:r>
              <a:rPr lang="en-US" sz="3600" dirty="0"/>
              <a:t> </a:t>
            </a:r>
          </a:p>
          <a:p>
            <a:r>
              <a:rPr lang="en-US" sz="3600" dirty="0"/>
              <a:t>Down </a:t>
            </a:r>
            <a:r>
              <a:rPr lang="en-US" sz="3600" dirty="0" err="1"/>
              <a:t>sendromu</a:t>
            </a:r>
            <a:endParaRPr lang="en-US" sz="3600" dirty="0"/>
          </a:p>
          <a:p>
            <a:r>
              <a:rPr lang="en-US" sz="3600" dirty="0" err="1"/>
              <a:t>Artmış</a:t>
            </a:r>
            <a:r>
              <a:rPr lang="en-US" sz="3600" dirty="0"/>
              <a:t> </a:t>
            </a:r>
            <a:r>
              <a:rPr lang="en-US" sz="3600" dirty="0" err="1"/>
              <a:t>retikülosit</a:t>
            </a:r>
            <a:endParaRPr lang="en-US" sz="3600" dirty="0"/>
          </a:p>
          <a:p>
            <a:pPr lvl="1"/>
            <a:r>
              <a:rPr lang="en-US" sz="2900" dirty="0" err="1"/>
              <a:t>Kanama</a:t>
            </a:r>
            <a:endParaRPr lang="en-US" sz="2900" dirty="0"/>
          </a:p>
          <a:p>
            <a:pPr lvl="1"/>
            <a:r>
              <a:rPr lang="en-US" sz="2900" dirty="0" err="1"/>
              <a:t>Hemolitik</a:t>
            </a:r>
            <a:r>
              <a:rPr lang="en-US" sz="2900" dirty="0"/>
              <a:t> </a:t>
            </a:r>
            <a:r>
              <a:rPr lang="en-US" sz="2900" dirty="0" err="1"/>
              <a:t>anemi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3381656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CB36B379-051C-F746-A38E-528FEBE66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04" y="767258"/>
            <a:ext cx="2543856" cy="5323484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err="1">
                <a:solidFill>
                  <a:schemeClr val="bg1"/>
                </a:solidFill>
              </a:rPr>
              <a:t>Retikülositoz</a:t>
            </a:r>
            <a:r>
              <a:rPr lang="tr-TR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694EAF1-C7EE-114B-8934-1BE31BCA3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418" y="767258"/>
            <a:ext cx="4524877" cy="5323484"/>
          </a:xfrm>
        </p:spPr>
        <p:txBody>
          <a:bodyPr anchor="ctr">
            <a:normAutofit/>
          </a:bodyPr>
          <a:lstStyle/>
          <a:p>
            <a:r>
              <a:rPr lang="tr-TR" sz="2400" dirty="0"/>
              <a:t>Normal </a:t>
            </a:r>
            <a:r>
              <a:rPr lang="tr-TR" sz="2400" dirty="0" err="1"/>
              <a:t>retikülosit</a:t>
            </a:r>
            <a:r>
              <a:rPr lang="tr-TR" sz="2400" dirty="0"/>
              <a:t>: %1</a:t>
            </a:r>
          </a:p>
          <a:p>
            <a:r>
              <a:rPr lang="tr-TR" sz="2400" dirty="0"/>
              <a:t>Kİ </a:t>
            </a:r>
            <a:r>
              <a:rPr lang="tr-TR" sz="2400" dirty="0" err="1"/>
              <a:t>retikülositi</a:t>
            </a:r>
            <a:r>
              <a:rPr lang="tr-TR" sz="2400" dirty="0"/>
              <a:t>:</a:t>
            </a:r>
          </a:p>
          <a:p>
            <a:pPr lvl="1"/>
            <a:r>
              <a:rPr lang="tr-TR" sz="2000" dirty="0"/>
              <a:t>120-150 </a:t>
            </a:r>
            <a:r>
              <a:rPr lang="tr-TR" sz="2000" dirty="0" err="1"/>
              <a:t>fl</a:t>
            </a:r>
            <a:endParaRPr lang="tr-TR" sz="2000" dirty="0"/>
          </a:p>
          <a:p>
            <a:r>
              <a:rPr lang="tr-TR" sz="2400" dirty="0" err="1"/>
              <a:t>Periferik</a:t>
            </a:r>
            <a:r>
              <a:rPr lang="tr-TR" sz="2400" dirty="0"/>
              <a:t> kan </a:t>
            </a:r>
            <a:r>
              <a:rPr lang="tr-TR" sz="2400" dirty="0" err="1"/>
              <a:t>retikülositi</a:t>
            </a:r>
            <a:r>
              <a:rPr lang="tr-TR" sz="2400" dirty="0"/>
              <a:t>: </a:t>
            </a:r>
          </a:p>
          <a:p>
            <a:pPr lvl="1"/>
            <a:r>
              <a:rPr lang="tr-TR" sz="2000" dirty="0"/>
              <a:t>103-126 </a:t>
            </a:r>
            <a:r>
              <a:rPr lang="tr-TR" sz="2000" dirty="0" err="1"/>
              <a:t>fL</a:t>
            </a:r>
            <a:endParaRPr lang="tr-TR" sz="2000" dirty="0"/>
          </a:p>
          <a:p>
            <a:r>
              <a:rPr lang="tr-TR" sz="2400" dirty="0"/>
              <a:t>Tüm </a:t>
            </a:r>
            <a:r>
              <a:rPr lang="tr-TR" sz="2400" dirty="0" err="1"/>
              <a:t>retikülositler</a:t>
            </a:r>
            <a:r>
              <a:rPr lang="tr-TR" sz="2400" dirty="0"/>
              <a:t> </a:t>
            </a:r>
            <a:r>
              <a:rPr lang="tr-TR" sz="2400" dirty="0" err="1"/>
              <a:t>makrosittir</a:t>
            </a:r>
            <a:r>
              <a:rPr lang="tr-TR" sz="2400" dirty="0"/>
              <a:t>…</a:t>
            </a:r>
          </a:p>
          <a:p>
            <a:r>
              <a:rPr lang="tr-TR" sz="2400" dirty="0"/>
              <a:t>Ortalama </a:t>
            </a:r>
            <a:r>
              <a:rPr lang="tr-TR" sz="2400" dirty="0" err="1"/>
              <a:t>MCV’yi</a:t>
            </a:r>
            <a:r>
              <a:rPr lang="tr-TR" sz="2400" dirty="0"/>
              <a:t> yukarı çeker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706605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85B6F83D-E019-EF44-B989-1C7262C9E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5" y="3187175"/>
            <a:ext cx="4747628" cy="3625630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CB36B379-051C-F746-A38E-528FEBE66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8578"/>
            <a:ext cx="7886700" cy="1325563"/>
          </a:xfrm>
        </p:spPr>
        <p:txBody>
          <a:bodyPr/>
          <a:lstStyle/>
          <a:p>
            <a:r>
              <a:rPr lang="tr-TR" b="1" dirty="0" err="1"/>
              <a:t>Retikülositoz</a:t>
            </a:r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694EAF1-C7EE-114B-8934-1BE31BCA3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41775"/>
            <a:ext cx="7886700" cy="4630385"/>
          </a:xfrm>
        </p:spPr>
        <p:txBody>
          <a:bodyPr/>
          <a:lstStyle/>
          <a:p>
            <a:r>
              <a:rPr lang="tr-TR" dirty="0"/>
              <a:t>Çekirdek atılmış, kalan Mesajcı RNA’lar  </a:t>
            </a:r>
            <a:r>
              <a:rPr lang="tr-TR" dirty="0" err="1"/>
              <a:t>polikromatofilik</a:t>
            </a:r>
            <a:r>
              <a:rPr lang="tr-TR" dirty="0"/>
              <a:t> (Wright-</a:t>
            </a:r>
            <a:r>
              <a:rPr lang="tr-TR" dirty="0" err="1"/>
              <a:t>Giemsa</a:t>
            </a:r>
            <a:r>
              <a:rPr lang="tr-TR" dirty="0"/>
              <a:t>) boyanır.</a:t>
            </a:r>
          </a:p>
          <a:p>
            <a:r>
              <a:rPr lang="tr-TR" dirty="0" err="1"/>
              <a:t>Periferik</a:t>
            </a:r>
            <a:r>
              <a:rPr lang="tr-TR" dirty="0"/>
              <a:t> kanda daha koyu, merkezi soluklukları olmayan, oval veya </a:t>
            </a:r>
            <a:r>
              <a:rPr lang="tr-TR" dirty="0" err="1"/>
              <a:t>irregüler</a:t>
            </a:r>
            <a:r>
              <a:rPr lang="tr-TR" dirty="0"/>
              <a:t> sınırlı daha koyu hücreler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3E3FAD0-AEDB-194D-90F3-61A144CCF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963" y="3323997"/>
            <a:ext cx="665514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 </a:t>
            </a:r>
            <a:endParaRPr kumimoji="0" lang="tr-TR" altLang="tr-TR" sz="2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C52DCE56-E33A-E54D-AF62-192BE6592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813" y="3078887"/>
            <a:ext cx="3943350" cy="374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00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F43FA69-94E4-D748-99AA-E078249BE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84" y="-110862"/>
            <a:ext cx="7886700" cy="1325563"/>
          </a:xfrm>
        </p:spPr>
        <p:txBody>
          <a:bodyPr/>
          <a:lstStyle/>
          <a:p>
            <a:r>
              <a:rPr lang="tr-TR" dirty="0"/>
              <a:t>	</a:t>
            </a:r>
            <a:r>
              <a:rPr lang="tr-TR" sz="4800" b="1" dirty="0"/>
              <a:t>Anemi  Sınıflandırması</a:t>
            </a:r>
            <a:endParaRPr lang="tr-TR" b="1" dirty="0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F033948F-22B3-9B4C-8399-0782566A2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8578" y="923098"/>
            <a:ext cx="4783997" cy="5903062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DB3D0E9-8E90-4843-B936-3E5AF01733D5}"/>
              </a:ext>
            </a:extLst>
          </p:cNvPr>
          <p:cNvSpPr txBox="1"/>
          <p:nvPr/>
        </p:nvSpPr>
        <p:spPr>
          <a:xfrm>
            <a:off x="5249333" y="6121751"/>
            <a:ext cx="3938367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050" dirty="0"/>
              <a:t>Ref: </a:t>
            </a:r>
            <a:r>
              <a:rPr lang="en-US" sz="1050" dirty="0" err="1"/>
              <a:t>Lanzkowsky</a:t>
            </a:r>
            <a:r>
              <a:rPr lang="en-US" sz="1050" dirty="0"/>
              <a:t> P. Chapter-1: Classification and diagnosis of anemia in children.. Manual of Pediatric Hematology and Oncology. 5</a:t>
            </a:r>
            <a:r>
              <a:rPr lang="en-US" sz="1050" baseline="30000" dirty="0"/>
              <a:t>th</a:t>
            </a:r>
            <a:r>
              <a:rPr lang="en-US" sz="1050" dirty="0"/>
              <a:t> ed. 2011. Page: 10. </a:t>
            </a:r>
          </a:p>
        </p:txBody>
      </p:sp>
      <p:sp>
        <p:nvSpPr>
          <p:cNvPr id="9" name="5 Köşeli Yıldız 8">
            <a:extLst>
              <a:ext uri="{FF2B5EF4-FFF2-40B4-BE49-F238E27FC236}">
                <a16:creationId xmlns:a16="http://schemas.microsoft.com/office/drawing/2014/main" id="{8F70440D-E6E1-BF4F-9213-50451E185591}"/>
              </a:ext>
            </a:extLst>
          </p:cNvPr>
          <p:cNvSpPr/>
          <p:nvPr/>
        </p:nvSpPr>
        <p:spPr>
          <a:xfrm>
            <a:off x="3480131" y="1366430"/>
            <a:ext cx="215153" cy="2958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 Köşeli Yıldız 9">
            <a:extLst>
              <a:ext uri="{FF2B5EF4-FFF2-40B4-BE49-F238E27FC236}">
                <a16:creationId xmlns:a16="http://schemas.microsoft.com/office/drawing/2014/main" id="{3E33FEB9-AC71-1641-92A1-2229F9818158}"/>
              </a:ext>
            </a:extLst>
          </p:cNvPr>
          <p:cNvSpPr/>
          <p:nvPr/>
        </p:nvSpPr>
        <p:spPr>
          <a:xfrm>
            <a:off x="3780448" y="2418120"/>
            <a:ext cx="215153" cy="2958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3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83E0AE45-A51E-FE47-99F0-7E4F44ADA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587153" cy="5323484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err="1">
                <a:solidFill>
                  <a:schemeClr val="bg1"/>
                </a:solidFill>
              </a:rPr>
              <a:t>Megaloblastik</a:t>
            </a:r>
            <a:r>
              <a:rPr lang="tr-TR" sz="3200" b="1" dirty="0">
                <a:solidFill>
                  <a:schemeClr val="bg1"/>
                </a:solidFill>
              </a:rPr>
              <a:t> Anemi </a:t>
            </a:r>
            <a:br>
              <a:rPr lang="tr-TR" sz="3200" b="1" dirty="0">
                <a:solidFill>
                  <a:schemeClr val="bg1"/>
                </a:solidFill>
              </a:rPr>
            </a:br>
            <a:r>
              <a:rPr lang="tr-TR" sz="3200" b="1" dirty="0">
                <a:solidFill>
                  <a:schemeClr val="bg1"/>
                </a:solidFill>
              </a:rPr>
              <a:t>(Tanım)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97CA659-9290-0549-B030-A4A50CE01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9999" y="767257"/>
            <a:ext cx="5564002" cy="5795313"/>
          </a:xfrm>
        </p:spPr>
        <p:txBody>
          <a:bodyPr anchor="ctr">
            <a:normAutofit lnSpcReduction="10000"/>
          </a:bodyPr>
          <a:lstStyle/>
          <a:p>
            <a:r>
              <a:rPr lang="tr-TR" sz="1800" dirty="0" err="1"/>
              <a:t>Makrositik</a:t>
            </a:r>
            <a:r>
              <a:rPr lang="tr-TR" sz="1800" dirty="0"/>
              <a:t> anemilerin </a:t>
            </a:r>
            <a:r>
              <a:rPr lang="tr-TR" sz="1800" i="1" dirty="0"/>
              <a:t>alt grubu</a:t>
            </a:r>
          </a:p>
          <a:p>
            <a:r>
              <a:rPr lang="tr-TR" sz="1800" dirty="0"/>
              <a:t>Eritrosit hacmindeki artışın nedeni kemik iliğinde anormal hücre bölünmesi</a:t>
            </a:r>
          </a:p>
          <a:p>
            <a:r>
              <a:rPr lang="tr-TR" sz="1800" dirty="0"/>
              <a:t>Eritrositlerde Sitoplazma-Nükleer gelişim (DNA) senkronizasyon bozukluğu</a:t>
            </a:r>
          </a:p>
          <a:p>
            <a:r>
              <a:rPr lang="tr-TR" sz="1800" dirty="0"/>
              <a:t>Sitoplazma bölünmesi </a:t>
            </a:r>
            <a:r>
              <a:rPr lang="tr-TR" sz="1800" i="1" dirty="0"/>
              <a:t>önde</a:t>
            </a:r>
            <a:r>
              <a:rPr lang="tr-TR" sz="1800" dirty="0"/>
              <a:t> gider fakat çekirdek bölünmesi </a:t>
            </a:r>
            <a:r>
              <a:rPr lang="tr-TR" sz="1800" i="1" dirty="0"/>
              <a:t>yavaşlar</a:t>
            </a:r>
          </a:p>
          <a:p>
            <a:r>
              <a:rPr lang="tr-TR" sz="1800" dirty="0"/>
              <a:t>Sitoplazma ve RNA bozulmaz</a:t>
            </a:r>
          </a:p>
          <a:p>
            <a:endParaRPr lang="tr-TR" sz="1600" dirty="0"/>
          </a:p>
          <a:p>
            <a:r>
              <a:rPr lang="tr-TR" sz="1800" dirty="0"/>
              <a:t>Anemi, </a:t>
            </a:r>
            <a:r>
              <a:rPr lang="tr-TR" sz="1800" dirty="0" err="1"/>
              <a:t>pansitopeni</a:t>
            </a:r>
            <a:endParaRPr lang="tr-TR" sz="1800" dirty="0"/>
          </a:p>
          <a:p>
            <a:pPr marL="0" indent="0">
              <a:buNone/>
            </a:pPr>
            <a:r>
              <a:rPr lang="tr-TR" sz="1800" dirty="0"/>
              <a:t>	+</a:t>
            </a:r>
          </a:p>
          <a:p>
            <a:r>
              <a:rPr lang="tr-TR" sz="1800" dirty="0"/>
              <a:t>Ki de </a:t>
            </a:r>
          </a:p>
          <a:p>
            <a:pPr lvl="1"/>
            <a:r>
              <a:rPr lang="tr-TR" sz="1800" dirty="0"/>
              <a:t>Nükleer ve </a:t>
            </a:r>
            <a:r>
              <a:rPr lang="tr-TR" sz="1800" dirty="0" err="1"/>
              <a:t>sitoplazmik</a:t>
            </a:r>
            <a:r>
              <a:rPr lang="tr-TR" sz="1800" dirty="0"/>
              <a:t> gelişmede senkronizasyon bozukluğu</a:t>
            </a:r>
          </a:p>
          <a:p>
            <a:pPr lvl="1"/>
            <a:r>
              <a:rPr lang="tr-TR" sz="1800" dirty="0" err="1"/>
              <a:t>İnefektif</a:t>
            </a:r>
            <a:r>
              <a:rPr lang="tr-TR" sz="1800" dirty="0"/>
              <a:t> </a:t>
            </a:r>
            <a:r>
              <a:rPr lang="tr-TR" sz="1800" dirty="0" err="1"/>
              <a:t>eritropoez</a:t>
            </a:r>
            <a:endParaRPr lang="tr-TR" sz="1800" dirty="0"/>
          </a:p>
          <a:p>
            <a:r>
              <a:rPr lang="tr-TR" sz="1800" dirty="0" err="1"/>
              <a:t>Periferik</a:t>
            </a:r>
            <a:r>
              <a:rPr lang="tr-TR" sz="1800" dirty="0"/>
              <a:t> Kan</a:t>
            </a:r>
          </a:p>
          <a:p>
            <a:pPr lvl="1"/>
            <a:r>
              <a:rPr lang="tr-TR" sz="1800" dirty="0" err="1"/>
              <a:t>Hipersegmente</a:t>
            </a:r>
            <a:r>
              <a:rPr lang="tr-TR" sz="1800" dirty="0"/>
              <a:t> </a:t>
            </a:r>
            <a:r>
              <a:rPr lang="tr-TR" sz="1800" dirty="0" err="1"/>
              <a:t>Nötrofiller</a:t>
            </a:r>
            <a:r>
              <a:rPr lang="tr-TR" sz="1800" dirty="0"/>
              <a:t>, </a:t>
            </a:r>
            <a:r>
              <a:rPr lang="tr-TR" sz="1800" dirty="0" err="1"/>
              <a:t>Makroovalositler</a:t>
            </a:r>
            <a:r>
              <a:rPr lang="tr-TR" sz="1800" dirty="0"/>
              <a:t>, anemi ve </a:t>
            </a:r>
            <a:r>
              <a:rPr lang="tr-TR" sz="1800" dirty="0" err="1"/>
              <a:t>sitopeni</a:t>
            </a: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3918086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5502EE76-009A-914E-8394-C1FFB8239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493991" cy="5323484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err="1">
                <a:solidFill>
                  <a:schemeClr val="bg1"/>
                </a:solidFill>
              </a:rPr>
              <a:t>Megaloblastik</a:t>
            </a:r>
            <a:r>
              <a:rPr lang="tr-TR" sz="3200" b="1" dirty="0">
                <a:solidFill>
                  <a:schemeClr val="bg1"/>
                </a:solidFill>
              </a:rPr>
              <a:t> Anemi </a:t>
            </a:r>
            <a:br>
              <a:rPr lang="tr-TR" sz="3200" b="1" dirty="0">
                <a:solidFill>
                  <a:schemeClr val="bg1"/>
                </a:solidFill>
              </a:rPr>
            </a:br>
            <a:r>
              <a:rPr lang="tr-TR" sz="3200" b="1" dirty="0">
                <a:solidFill>
                  <a:schemeClr val="bg1"/>
                </a:solidFill>
              </a:rPr>
              <a:t>(Nedenler)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İçerik Yer Tutucusu 3">
            <a:extLst>
              <a:ext uri="{FF2B5EF4-FFF2-40B4-BE49-F238E27FC236}">
                <a16:creationId xmlns:a16="http://schemas.microsoft.com/office/drawing/2014/main" id="{1AF5C322-FF3D-43A6-98E9-FB227F54E7BC}"/>
              </a:ext>
            </a:extLst>
          </p:cNvPr>
          <p:cNvSpPr txBox="1">
            <a:spLocks/>
          </p:cNvSpPr>
          <p:nvPr/>
        </p:nvSpPr>
        <p:spPr>
          <a:xfrm>
            <a:off x="4321307" y="2358318"/>
            <a:ext cx="3868340" cy="3987799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sz="3600" b="1" dirty="0"/>
              <a:t>Vitamin B12 </a:t>
            </a:r>
            <a:r>
              <a:rPr lang="en-US" sz="3600" b="1" dirty="0" err="1"/>
              <a:t>eksikliği</a:t>
            </a:r>
            <a:endParaRPr lang="en-US" sz="3600" b="1" dirty="0"/>
          </a:p>
          <a:p>
            <a:r>
              <a:rPr lang="en-US" sz="3600" b="1" dirty="0" err="1"/>
              <a:t>Folik</a:t>
            </a:r>
            <a:r>
              <a:rPr lang="en-US" sz="3600" b="1" dirty="0"/>
              <a:t> </a:t>
            </a:r>
            <a:r>
              <a:rPr lang="en-US" sz="3600" b="1" dirty="0" err="1"/>
              <a:t>asit</a:t>
            </a:r>
            <a:r>
              <a:rPr lang="en-US" sz="3600" b="1" dirty="0"/>
              <a:t> </a:t>
            </a:r>
            <a:r>
              <a:rPr lang="en-US" sz="3600" b="1" dirty="0" err="1"/>
              <a:t>eksikliği</a:t>
            </a:r>
            <a:endParaRPr lang="en-US" sz="3600" b="1" dirty="0"/>
          </a:p>
          <a:p>
            <a:r>
              <a:rPr lang="en-US" sz="3600" b="1" dirty="0" err="1"/>
              <a:t>İlaçlar</a:t>
            </a:r>
            <a:endParaRPr lang="en-US" sz="3600" b="1" dirty="0"/>
          </a:p>
          <a:p>
            <a:pPr lvl="1"/>
            <a:r>
              <a:rPr lang="en-US" sz="2900" dirty="0"/>
              <a:t>Anti-</a:t>
            </a:r>
            <a:r>
              <a:rPr lang="en-US" sz="2900" dirty="0" err="1"/>
              <a:t>kanser</a:t>
            </a:r>
            <a:endParaRPr lang="en-US" sz="2900" dirty="0"/>
          </a:p>
          <a:p>
            <a:pPr lvl="1"/>
            <a:r>
              <a:rPr lang="en-US" sz="2900" dirty="0"/>
              <a:t>Anti retroviral vb.</a:t>
            </a:r>
          </a:p>
          <a:p>
            <a:r>
              <a:rPr lang="en-US" sz="3600" dirty="0"/>
              <a:t>Nadir DNA </a:t>
            </a:r>
            <a:r>
              <a:rPr lang="en-US" sz="3600" dirty="0" err="1"/>
              <a:t>metabolizma</a:t>
            </a:r>
            <a:r>
              <a:rPr lang="en-US" sz="3600" dirty="0"/>
              <a:t> </a:t>
            </a:r>
            <a:r>
              <a:rPr lang="en-US" sz="3600" dirty="0" err="1"/>
              <a:t>bozuklukları</a:t>
            </a:r>
            <a:endParaRPr lang="en-US" sz="3600" dirty="0"/>
          </a:p>
          <a:p>
            <a:pPr lvl="1"/>
            <a:r>
              <a:rPr lang="en-US" sz="2900" dirty="0" err="1"/>
              <a:t>Orotik</a:t>
            </a:r>
            <a:r>
              <a:rPr lang="en-US" sz="2900" dirty="0"/>
              <a:t> </a:t>
            </a:r>
            <a:r>
              <a:rPr lang="en-US" sz="2900" dirty="0" err="1"/>
              <a:t>aisdüri</a:t>
            </a:r>
            <a:endParaRPr lang="en-US" sz="2900" dirty="0"/>
          </a:p>
          <a:p>
            <a:pPr lvl="1"/>
            <a:r>
              <a:rPr lang="en-US" sz="2900" dirty="0" err="1"/>
              <a:t>Lesch</a:t>
            </a:r>
            <a:r>
              <a:rPr lang="en-US" sz="2900" dirty="0"/>
              <a:t>- </a:t>
            </a:r>
            <a:r>
              <a:rPr lang="en-US" sz="2900" dirty="0" err="1"/>
              <a:t>Nyhan</a:t>
            </a:r>
            <a:r>
              <a:rPr lang="en-US" sz="2900" dirty="0"/>
              <a:t> send.</a:t>
            </a:r>
            <a:r>
              <a:rPr lang="tr-TR" sz="2900" dirty="0"/>
              <a:t> Vb.</a:t>
            </a:r>
            <a:endParaRPr lang="en-US" sz="2900" dirty="0"/>
          </a:p>
          <a:p>
            <a:r>
              <a:rPr lang="en-US" sz="3600" dirty="0"/>
              <a:t>Primer </a:t>
            </a:r>
            <a:r>
              <a:rPr lang="en-US" sz="3600" dirty="0" err="1"/>
              <a:t>kemik</a:t>
            </a:r>
            <a:r>
              <a:rPr lang="en-US" sz="3600" dirty="0"/>
              <a:t> </a:t>
            </a:r>
            <a:r>
              <a:rPr lang="en-US" sz="3600" dirty="0" err="1"/>
              <a:t>iliği</a:t>
            </a:r>
            <a:r>
              <a:rPr lang="en-US" sz="3600" dirty="0"/>
              <a:t> </a:t>
            </a:r>
            <a:r>
              <a:rPr lang="en-US" sz="3600" dirty="0" err="1"/>
              <a:t>bozuklukları</a:t>
            </a:r>
            <a:endParaRPr lang="en-US" sz="3600" dirty="0"/>
          </a:p>
          <a:p>
            <a:pPr lvl="1"/>
            <a:r>
              <a:rPr lang="en-US" sz="2900" dirty="0" err="1"/>
              <a:t>Myelodisplastik</a:t>
            </a:r>
            <a:r>
              <a:rPr lang="en-US" sz="2900" dirty="0"/>
              <a:t> </a:t>
            </a:r>
            <a:r>
              <a:rPr lang="en-US" sz="2900" dirty="0" err="1"/>
              <a:t>sendrom</a:t>
            </a:r>
            <a:endParaRPr lang="en-US" sz="2900" dirty="0"/>
          </a:p>
          <a:p>
            <a:pPr lvl="1"/>
            <a:r>
              <a:rPr lang="en-US" sz="2900" dirty="0" err="1"/>
              <a:t>Konjenital</a:t>
            </a:r>
            <a:r>
              <a:rPr lang="en-US" sz="2900" dirty="0"/>
              <a:t> </a:t>
            </a:r>
            <a:r>
              <a:rPr lang="en-US" sz="2900" dirty="0" err="1"/>
              <a:t>diseritropoietik</a:t>
            </a:r>
            <a:r>
              <a:rPr lang="en-US" sz="2900" dirty="0"/>
              <a:t> </a:t>
            </a:r>
            <a:r>
              <a:rPr lang="en-US" sz="2900" dirty="0" err="1"/>
              <a:t>anemi</a:t>
            </a:r>
            <a:endParaRPr lang="en-US" sz="2900" dirty="0"/>
          </a:p>
          <a:p>
            <a:pPr lvl="1"/>
            <a:r>
              <a:rPr lang="en-US" sz="2900" dirty="0"/>
              <a:t>Fanconi </a:t>
            </a:r>
            <a:r>
              <a:rPr lang="en-US" sz="2900" dirty="0" err="1"/>
              <a:t>Aplastik</a:t>
            </a:r>
            <a:r>
              <a:rPr lang="en-US" sz="2900" dirty="0"/>
              <a:t> </a:t>
            </a:r>
            <a:r>
              <a:rPr lang="en-US" sz="2900" dirty="0" err="1"/>
              <a:t>anemisi</a:t>
            </a:r>
            <a:endParaRPr lang="en-US" sz="2900" dirty="0"/>
          </a:p>
          <a:p>
            <a:endParaRPr lang="en-US" dirty="0"/>
          </a:p>
        </p:txBody>
      </p:sp>
      <p:sp>
        <p:nvSpPr>
          <p:cNvPr id="11" name="Metin Yer Tutucusu 2">
            <a:extLst>
              <a:ext uri="{FF2B5EF4-FFF2-40B4-BE49-F238E27FC236}">
                <a16:creationId xmlns:a16="http://schemas.microsoft.com/office/drawing/2014/main" id="{AF05F710-A3AF-422D-B93B-B209AC0C24B1}"/>
              </a:ext>
            </a:extLst>
          </p:cNvPr>
          <p:cNvSpPr txBox="1">
            <a:spLocks/>
          </p:cNvSpPr>
          <p:nvPr/>
        </p:nvSpPr>
        <p:spPr>
          <a:xfrm>
            <a:off x="4332603" y="1342498"/>
            <a:ext cx="3868340" cy="823912"/>
          </a:xfrm>
          <a:prstGeom prst="rect">
            <a:avLst/>
          </a:prstGeom>
          <a:ln w="5080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800"/>
              <a:t>Megaloblastik</a:t>
            </a:r>
          </a:p>
          <a:p>
            <a:pPr algn="ctr"/>
            <a:r>
              <a:rPr lang="en-US"/>
              <a:t>(DNA metabolizması bozuklukları)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406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A4F75B3-82AB-4876-8C06-4621EEAC0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419" y="767258"/>
            <a:ext cx="3965943" cy="5323484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56A8881A-900F-451E-BCBD-67870D34AC5F}"/>
              </a:ext>
            </a:extLst>
          </p:cNvPr>
          <p:cNvSpPr txBox="1">
            <a:spLocks/>
          </p:cNvSpPr>
          <p:nvPr/>
        </p:nvSpPr>
        <p:spPr>
          <a:xfrm>
            <a:off x="317409" y="478356"/>
            <a:ext cx="2481944" cy="4963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3200" b="1" dirty="0"/>
            </a:br>
            <a:r>
              <a:rPr lang="en-US" sz="3200" b="1" dirty="0" err="1">
                <a:solidFill>
                  <a:schemeClr val="bg1"/>
                </a:solidFill>
              </a:rPr>
              <a:t>Megaloblastik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 err="1">
                <a:solidFill>
                  <a:schemeClr val="bg1"/>
                </a:solidFill>
              </a:rPr>
              <a:t>anemiye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 err="1">
                <a:solidFill>
                  <a:schemeClr val="bg1"/>
                </a:solidFill>
              </a:rPr>
              <a:t>neden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 err="1">
                <a:solidFill>
                  <a:schemeClr val="bg1"/>
                </a:solidFill>
              </a:rPr>
              <a:t>olan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 err="1">
                <a:solidFill>
                  <a:schemeClr val="bg1"/>
                </a:solidFill>
              </a:rPr>
              <a:t>ilaçlar</a:t>
            </a:r>
            <a:br>
              <a:rPr lang="en-US" sz="32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r>
              <a:rPr lang="tr-TR" sz="1000" dirty="0" err="1"/>
              <a:t>Hesdorffer</a:t>
            </a:r>
            <a:r>
              <a:rPr lang="tr-TR" sz="1000" dirty="0"/>
              <a:t> CS, </a:t>
            </a:r>
            <a:r>
              <a:rPr lang="tr-TR" sz="1000" dirty="0" err="1"/>
              <a:t>Longo</a:t>
            </a:r>
            <a:r>
              <a:rPr lang="tr-TR" sz="1000" dirty="0"/>
              <a:t> DL.N </a:t>
            </a:r>
            <a:r>
              <a:rPr lang="tr-TR" sz="1000" dirty="0" err="1"/>
              <a:t>Engl</a:t>
            </a:r>
            <a:r>
              <a:rPr lang="tr-TR" sz="1000" dirty="0"/>
              <a:t> J </a:t>
            </a:r>
            <a:r>
              <a:rPr lang="tr-TR" sz="1000" dirty="0" err="1"/>
              <a:t>Med</a:t>
            </a:r>
            <a:r>
              <a:rPr lang="tr-TR" sz="1000" dirty="0"/>
              <a:t>. </a:t>
            </a:r>
            <a:r>
              <a:rPr lang="tr-TR" sz="1000" dirty="0" err="1"/>
              <a:t>Drug-Induced</a:t>
            </a:r>
            <a:r>
              <a:rPr lang="tr-TR" sz="1000" dirty="0"/>
              <a:t> </a:t>
            </a:r>
            <a:r>
              <a:rPr lang="tr-TR" sz="1000" dirty="0" err="1"/>
              <a:t>Megaloblastic</a:t>
            </a:r>
            <a:r>
              <a:rPr lang="tr-TR" sz="1000" dirty="0"/>
              <a:t> </a:t>
            </a:r>
            <a:r>
              <a:rPr lang="tr-TR" sz="1000" dirty="0" err="1"/>
              <a:t>Anemia</a:t>
            </a:r>
            <a:r>
              <a:rPr lang="tr-TR" sz="1000" dirty="0"/>
              <a:t>. 2015 </a:t>
            </a:r>
            <a:r>
              <a:rPr lang="tr-TR" sz="1000" dirty="0" err="1"/>
              <a:t>Oct</a:t>
            </a:r>
            <a:r>
              <a:rPr lang="tr-TR" sz="1000" dirty="0"/>
              <a:t> 22;373(17):1649-58. </a:t>
            </a:r>
            <a:r>
              <a:rPr lang="tr-TR" sz="1000" dirty="0" err="1"/>
              <a:t>doi</a:t>
            </a:r>
            <a:r>
              <a:rPr lang="tr-TR" sz="1000" dirty="0"/>
              <a:t>: 10.1056/NEJMra1508861.</a:t>
            </a:r>
            <a:br>
              <a:rPr lang="tr-TR" sz="1000" dirty="0"/>
            </a:br>
            <a:br>
              <a:rPr lang="tr-TR" sz="1200" dirty="0"/>
            </a:br>
            <a:br>
              <a:rPr lang="tr-TR" dirty="0"/>
            </a:br>
            <a:endParaRPr lang="en-US" sz="2400" dirty="0"/>
          </a:p>
        </p:txBody>
      </p:sp>
      <p:pic>
        <p:nvPicPr>
          <p:cNvPr id="13" name="İçerik Yer Tutucusu 5">
            <a:extLst>
              <a:ext uri="{FF2B5EF4-FFF2-40B4-BE49-F238E27FC236}">
                <a16:creationId xmlns:a16="http://schemas.microsoft.com/office/drawing/2014/main" id="{531038AC-CD8A-41E4-9FFC-DF3B4CB33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263" y="70660"/>
            <a:ext cx="3048928" cy="6778341"/>
          </a:xfrm>
          <a:prstGeom prst="rect">
            <a:avLst/>
          </a:prstGeom>
        </p:spPr>
      </p:pic>
      <p:pic>
        <p:nvPicPr>
          <p:cNvPr id="11" name="İçerik Yer Tutucusu 4">
            <a:extLst>
              <a:ext uri="{FF2B5EF4-FFF2-40B4-BE49-F238E27FC236}">
                <a16:creationId xmlns:a16="http://schemas.microsoft.com/office/drawing/2014/main" id="{CAFBC65D-40B9-46B4-81B9-CD4977801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82" y="78594"/>
            <a:ext cx="3072616" cy="67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21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283D0457-FEC4-7747-ACAF-04AE81AB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677464" cy="5323484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err="1">
                <a:solidFill>
                  <a:schemeClr val="bg1"/>
                </a:solidFill>
              </a:rPr>
              <a:t>Megaloblastik</a:t>
            </a:r>
            <a:r>
              <a:rPr lang="tr-TR" sz="3200" b="1" dirty="0">
                <a:solidFill>
                  <a:schemeClr val="bg1"/>
                </a:solidFill>
              </a:rPr>
              <a:t> Anemi </a:t>
            </a:r>
            <a:r>
              <a:rPr lang="tr-TR" sz="2400" dirty="0">
                <a:solidFill>
                  <a:schemeClr val="bg1"/>
                </a:solidFill>
              </a:rPr>
              <a:t>(Laboratuvar)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E7C5F06-261B-ED43-B8C4-7C6EB23E2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6541" y="718764"/>
            <a:ext cx="4904964" cy="5855094"/>
          </a:xfrm>
        </p:spPr>
        <p:txBody>
          <a:bodyPr anchor="ctr">
            <a:normAutofit/>
          </a:bodyPr>
          <a:lstStyle/>
          <a:p>
            <a:r>
              <a:rPr lang="tr-TR" sz="1600" b="1" dirty="0"/>
              <a:t>Anemi, </a:t>
            </a:r>
            <a:r>
              <a:rPr lang="tr-TR" sz="1600" b="1" dirty="0" err="1"/>
              <a:t>Makrositoz</a:t>
            </a:r>
            <a:endParaRPr lang="tr-TR" sz="1600" b="1" dirty="0"/>
          </a:p>
          <a:p>
            <a:pPr lvl="1"/>
            <a:r>
              <a:rPr lang="tr-TR" sz="1600" dirty="0" err="1"/>
              <a:t>Normositik</a:t>
            </a:r>
            <a:r>
              <a:rPr lang="tr-TR" sz="1600" dirty="0"/>
              <a:t>: Hastalığın başlangıcında, demir </a:t>
            </a:r>
            <a:r>
              <a:rPr lang="tr-TR" sz="1600" dirty="0" err="1"/>
              <a:t>eks</a:t>
            </a:r>
            <a:r>
              <a:rPr lang="tr-TR" sz="1600" dirty="0"/>
              <a:t>, </a:t>
            </a:r>
            <a:r>
              <a:rPr lang="tr-TR" sz="1600" dirty="0" err="1"/>
              <a:t>talasemi</a:t>
            </a:r>
            <a:r>
              <a:rPr lang="tr-TR" sz="1600" dirty="0"/>
              <a:t> taşıyıcılığı</a:t>
            </a:r>
          </a:p>
          <a:p>
            <a:r>
              <a:rPr lang="tr-TR" sz="1600" b="1" dirty="0" err="1"/>
              <a:t>Pansitopeni</a:t>
            </a:r>
            <a:r>
              <a:rPr lang="tr-TR" sz="1600" b="1" dirty="0"/>
              <a:t> </a:t>
            </a:r>
          </a:p>
          <a:p>
            <a:r>
              <a:rPr lang="tr-TR" sz="1600" b="1" dirty="0" err="1"/>
              <a:t>Vit</a:t>
            </a:r>
            <a:r>
              <a:rPr lang="tr-TR" sz="1600" b="1" dirty="0"/>
              <a:t> B-12, </a:t>
            </a:r>
            <a:r>
              <a:rPr lang="tr-TR" sz="1600" b="1" dirty="0" err="1"/>
              <a:t>Folik</a:t>
            </a:r>
            <a:r>
              <a:rPr lang="tr-TR" sz="1600" b="1" dirty="0"/>
              <a:t> Asit düşüklüğü</a:t>
            </a:r>
          </a:p>
          <a:p>
            <a:pPr lvl="1"/>
            <a:r>
              <a:rPr lang="tr-TR" sz="1600" dirty="0" err="1"/>
              <a:t>holotranscobolamin</a:t>
            </a:r>
            <a:endParaRPr lang="tr-TR" sz="1600" dirty="0"/>
          </a:p>
          <a:p>
            <a:r>
              <a:rPr lang="tr-TR" sz="1600" b="1" dirty="0"/>
              <a:t>LDH, </a:t>
            </a:r>
            <a:r>
              <a:rPr lang="tr-TR" sz="1600" b="1" dirty="0" err="1"/>
              <a:t>indirekt</a:t>
            </a:r>
            <a:r>
              <a:rPr lang="tr-TR" sz="1600" b="1" dirty="0"/>
              <a:t> </a:t>
            </a:r>
            <a:r>
              <a:rPr lang="tr-TR" sz="1600" b="1" dirty="0" err="1"/>
              <a:t>bilirubin</a:t>
            </a:r>
            <a:r>
              <a:rPr lang="tr-TR" sz="1600" b="1" dirty="0"/>
              <a:t> artış, demirde artış, azalmış </a:t>
            </a:r>
            <a:r>
              <a:rPr lang="tr-TR" sz="1600" b="1" dirty="0" err="1"/>
              <a:t>haptoglobulin</a:t>
            </a:r>
            <a:endParaRPr lang="tr-TR" sz="1600" b="1" dirty="0"/>
          </a:p>
          <a:p>
            <a:pPr lvl="1"/>
            <a:r>
              <a:rPr lang="tr-TR" sz="1600" dirty="0" err="1"/>
              <a:t>İnefektif</a:t>
            </a:r>
            <a:r>
              <a:rPr lang="tr-TR" sz="1600" dirty="0"/>
              <a:t> </a:t>
            </a:r>
            <a:r>
              <a:rPr lang="tr-TR" sz="1600" dirty="0" err="1"/>
              <a:t>eritropoez</a:t>
            </a:r>
            <a:endParaRPr lang="tr-TR" sz="1600" dirty="0"/>
          </a:p>
          <a:p>
            <a:r>
              <a:rPr lang="tr-TR" sz="1600" b="1" dirty="0" err="1"/>
              <a:t>Homosistein</a:t>
            </a:r>
            <a:r>
              <a:rPr lang="tr-TR" sz="1600" b="1" dirty="0"/>
              <a:t> (FA ve B-12) ve/veya  </a:t>
            </a:r>
            <a:r>
              <a:rPr lang="tr-TR" sz="1600" b="1" dirty="0" err="1"/>
              <a:t>MetilMalonik</a:t>
            </a:r>
            <a:r>
              <a:rPr lang="tr-TR" sz="1600" b="1" dirty="0"/>
              <a:t> asit (Sadece B12) artışı</a:t>
            </a:r>
          </a:p>
          <a:p>
            <a:r>
              <a:rPr lang="tr-TR" sz="1600" b="1" dirty="0" err="1"/>
              <a:t>Periferik</a:t>
            </a:r>
            <a:r>
              <a:rPr lang="tr-TR" sz="1600" b="1" dirty="0"/>
              <a:t> Yayma:</a:t>
            </a:r>
          </a:p>
          <a:p>
            <a:pPr lvl="1"/>
            <a:r>
              <a:rPr lang="tr-TR" sz="1600" dirty="0" err="1"/>
              <a:t>Hipersegmente</a:t>
            </a:r>
            <a:r>
              <a:rPr lang="tr-TR" sz="1600" dirty="0"/>
              <a:t> </a:t>
            </a:r>
            <a:r>
              <a:rPr lang="tr-TR" sz="1600" dirty="0" err="1"/>
              <a:t>Nötrofiller</a:t>
            </a:r>
            <a:r>
              <a:rPr lang="tr-TR" sz="1600" dirty="0"/>
              <a:t>, oval </a:t>
            </a:r>
            <a:r>
              <a:rPr lang="tr-TR" sz="1600" dirty="0" err="1"/>
              <a:t>makrositler</a:t>
            </a:r>
            <a:r>
              <a:rPr lang="tr-TR" sz="1600" dirty="0"/>
              <a:t>, </a:t>
            </a:r>
            <a:r>
              <a:rPr lang="tr-TR" sz="1600" dirty="0" err="1"/>
              <a:t>cabot</a:t>
            </a:r>
            <a:r>
              <a:rPr lang="tr-TR" sz="1600" dirty="0"/>
              <a:t> halkaları, </a:t>
            </a:r>
            <a:r>
              <a:rPr lang="tr-TR" sz="1600" dirty="0" err="1"/>
              <a:t>Howell-Jolly</a:t>
            </a:r>
            <a:r>
              <a:rPr lang="tr-TR" sz="1600" dirty="0"/>
              <a:t> cisimcikleri</a:t>
            </a:r>
          </a:p>
          <a:p>
            <a:r>
              <a:rPr lang="tr-TR" sz="1600" b="1" dirty="0"/>
              <a:t>Kemik İliği </a:t>
            </a:r>
            <a:r>
              <a:rPr lang="tr-TR" sz="1600" b="1" dirty="0" err="1"/>
              <a:t>aspirasyonu</a:t>
            </a:r>
            <a:r>
              <a:rPr lang="tr-TR" sz="1600" b="1" dirty="0"/>
              <a:t>: </a:t>
            </a:r>
          </a:p>
          <a:p>
            <a:pPr lvl="1"/>
            <a:r>
              <a:rPr lang="tr-TR" sz="1600" dirty="0" err="1"/>
              <a:t>megaloblastik</a:t>
            </a:r>
            <a:r>
              <a:rPr lang="tr-TR" sz="1600" dirty="0"/>
              <a:t> değişikliklerin görüldüğü </a:t>
            </a:r>
            <a:r>
              <a:rPr lang="tr-TR" sz="1600" dirty="0" err="1"/>
              <a:t>hipersellüler</a:t>
            </a:r>
            <a:r>
              <a:rPr lang="tr-TR" sz="1600" dirty="0"/>
              <a:t> Kİ</a:t>
            </a:r>
          </a:p>
          <a:p>
            <a:pPr lvl="1"/>
            <a:r>
              <a:rPr lang="tr-TR" sz="1600" dirty="0" err="1"/>
              <a:t>İnefektif</a:t>
            </a:r>
            <a:r>
              <a:rPr lang="tr-TR" sz="1600" dirty="0"/>
              <a:t> </a:t>
            </a:r>
            <a:r>
              <a:rPr lang="tr-TR" sz="1600" dirty="0" err="1"/>
              <a:t>eritropoez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862455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850B10C3-C8D8-B64B-B085-9A3F3B255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407001" cy="5323484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Vitamin B12 eksikliği</a:t>
            </a:r>
            <a:br>
              <a:rPr lang="tr-TR" sz="2400" dirty="0">
                <a:solidFill>
                  <a:schemeClr val="bg1"/>
                </a:solidFill>
              </a:rPr>
            </a:br>
            <a:r>
              <a:rPr lang="tr-TR" sz="2400" dirty="0">
                <a:solidFill>
                  <a:schemeClr val="bg1"/>
                </a:solidFill>
              </a:rPr>
              <a:t>(</a:t>
            </a:r>
            <a:r>
              <a:rPr lang="tr-TR" sz="2400" dirty="0" err="1">
                <a:solidFill>
                  <a:schemeClr val="bg1"/>
                </a:solidFill>
              </a:rPr>
              <a:t>kobalamin</a:t>
            </a:r>
            <a:r>
              <a:rPr lang="tr-TR" sz="2400" dirty="0">
                <a:solidFill>
                  <a:schemeClr val="bg1"/>
                </a:solidFill>
              </a:rPr>
              <a:t>, kobalt içerir)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EBAA6C3-76B9-754F-B91F-598A0EB16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419" y="767258"/>
            <a:ext cx="4529930" cy="5994786"/>
          </a:xfrm>
        </p:spPr>
        <p:txBody>
          <a:bodyPr anchor="ctr">
            <a:normAutofit/>
          </a:bodyPr>
          <a:lstStyle/>
          <a:p>
            <a:r>
              <a:rPr lang="tr-TR" sz="2000" dirty="0"/>
              <a:t>Sadece </a:t>
            </a:r>
            <a:r>
              <a:rPr lang="tr-TR" sz="2000" b="1" dirty="0"/>
              <a:t>hayvansal gıdalarla</a:t>
            </a:r>
            <a:r>
              <a:rPr lang="tr-TR" sz="2000" dirty="0"/>
              <a:t>; mikroorganizmalar tarafından </a:t>
            </a:r>
          </a:p>
          <a:p>
            <a:pPr lvl="1"/>
            <a:r>
              <a:rPr lang="tr-TR" sz="2000" dirty="0"/>
              <a:t>İnsanlar sentezleyemezler</a:t>
            </a:r>
          </a:p>
          <a:p>
            <a:r>
              <a:rPr lang="tr-TR" sz="2000" dirty="0"/>
              <a:t>Eksiklik </a:t>
            </a:r>
            <a:r>
              <a:rPr lang="tr-TR" sz="2000" b="1" dirty="0"/>
              <a:t>3-5 yıl </a:t>
            </a:r>
            <a:r>
              <a:rPr lang="tr-TR" sz="2000" dirty="0"/>
              <a:t>içinde gelişir.</a:t>
            </a:r>
          </a:p>
          <a:p>
            <a:pPr lvl="1"/>
            <a:r>
              <a:rPr lang="tr-TR" sz="2000" b="1" dirty="0"/>
              <a:t>Eksik</a:t>
            </a:r>
            <a:r>
              <a:rPr lang="tr-TR" sz="2000" dirty="0"/>
              <a:t> deposu olan </a:t>
            </a:r>
            <a:r>
              <a:rPr lang="tr-TR" sz="2000" b="1" dirty="0"/>
              <a:t>annelerden</a:t>
            </a:r>
            <a:r>
              <a:rPr lang="tr-TR" sz="2000" dirty="0"/>
              <a:t> doğan </a:t>
            </a:r>
            <a:r>
              <a:rPr lang="tr-TR" sz="2000" b="1" dirty="0"/>
              <a:t>bebeklerde 3-4 ayda </a:t>
            </a:r>
            <a:r>
              <a:rPr lang="tr-TR" sz="2000" dirty="0"/>
              <a:t>gelişebilir.</a:t>
            </a:r>
          </a:p>
          <a:p>
            <a:r>
              <a:rPr lang="tr-TR" sz="2000" b="1" dirty="0"/>
              <a:t>Klinik</a:t>
            </a:r>
          </a:p>
          <a:p>
            <a:pPr lvl="1"/>
            <a:r>
              <a:rPr lang="tr-TR" sz="2000" dirty="0"/>
              <a:t>Güçsüzlük, yorgunluk, büyüme geriliği, </a:t>
            </a:r>
            <a:r>
              <a:rPr lang="tr-TR" sz="2000" dirty="0" err="1"/>
              <a:t>glossit</a:t>
            </a:r>
            <a:r>
              <a:rPr lang="tr-TR" sz="2000" dirty="0"/>
              <a:t>, ishal, sarılık, gastrit</a:t>
            </a:r>
          </a:p>
          <a:p>
            <a:pPr lvl="1"/>
            <a:r>
              <a:rPr lang="tr-TR" sz="2000" dirty="0"/>
              <a:t>Unutkanlık, depresyon, uyuşma, </a:t>
            </a:r>
            <a:r>
              <a:rPr lang="tr-TR" sz="2000" dirty="0" err="1"/>
              <a:t>nöropati</a:t>
            </a:r>
            <a:endParaRPr lang="tr-TR" sz="2000" dirty="0"/>
          </a:p>
          <a:p>
            <a:pPr lvl="1"/>
            <a:r>
              <a:rPr lang="tr-TR" sz="2000" dirty="0" err="1"/>
              <a:t>Subakut</a:t>
            </a:r>
            <a:r>
              <a:rPr lang="tr-TR" sz="2000" dirty="0"/>
              <a:t> kombine </a:t>
            </a:r>
            <a:r>
              <a:rPr lang="tr-TR" sz="2000" dirty="0" err="1"/>
              <a:t>dejenenerasyon</a:t>
            </a:r>
            <a:r>
              <a:rPr lang="tr-TR" sz="2000" dirty="0"/>
              <a:t> </a:t>
            </a:r>
          </a:p>
          <a:p>
            <a:pPr marL="914400" lvl="2" indent="0">
              <a:buNone/>
            </a:pPr>
            <a:endParaRPr lang="tr-TR" sz="1700" dirty="0"/>
          </a:p>
          <a:p>
            <a:endParaRPr lang="tr-TR" sz="1700" dirty="0"/>
          </a:p>
        </p:txBody>
      </p:sp>
    </p:spTree>
    <p:extLst>
      <p:ext uri="{BB962C8B-B14F-4D97-AF65-F5344CB8AC3E}">
        <p14:creationId xmlns:p14="http://schemas.microsoft.com/office/powerpoint/2010/main" val="3208144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0FDDF06-D238-4197-923B-DDA63C6B7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407001" cy="5323484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Sunum Planı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İçerik Yer Tutucusu 2">
            <a:extLst>
              <a:ext uri="{FF2B5EF4-FFF2-40B4-BE49-F238E27FC236}">
                <a16:creationId xmlns:a16="http://schemas.microsoft.com/office/drawing/2014/main" id="{3A1AF1E1-1691-4EAC-A694-081F7D9DB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579" y="767258"/>
            <a:ext cx="5563136" cy="5323484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Anemi tanımı ve Kırmızı Küre parametrelerinde değişikliğe neden olan faktörler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/>
              <a:t>Makrositik</a:t>
            </a:r>
            <a:r>
              <a:rPr lang="tr-TR" sz="2400" dirty="0"/>
              <a:t> anemi tanımı ve nedenleri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1800" dirty="0" err="1"/>
              <a:t>Megaloblastik</a:t>
            </a:r>
            <a:r>
              <a:rPr lang="tr-TR" sz="1800" dirty="0"/>
              <a:t> anemi tanımı ve nedenleri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tr-TR" sz="1400" dirty="0"/>
              <a:t>Vitamin B12 - </a:t>
            </a:r>
            <a:r>
              <a:rPr lang="tr-TR" sz="1400" dirty="0" err="1"/>
              <a:t>Folik</a:t>
            </a:r>
            <a:r>
              <a:rPr lang="tr-TR" sz="1400" dirty="0"/>
              <a:t> asit eksikliği ve tedavisi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Vaka örneği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Genel görüntüler</a:t>
            </a:r>
          </a:p>
        </p:txBody>
      </p:sp>
    </p:spTree>
    <p:extLst>
      <p:ext uri="{BB962C8B-B14F-4D97-AF65-F5344CB8AC3E}">
        <p14:creationId xmlns:p14="http://schemas.microsoft.com/office/powerpoint/2010/main" val="294250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4A7267B1-2A12-8144-BC67-58D6E48FB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8" r="-1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30A7BD70-7A83-B74E-8E16-EF7E98462712}"/>
              </a:ext>
            </a:extLst>
          </p:cNvPr>
          <p:cNvSpPr/>
          <p:nvPr/>
        </p:nvSpPr>
        <p:spPr>
          <a:xfrm>
            <a:off x="20" y="5825878"/>
            <a:ext cx="828798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 sz="1000" i="1" dirty="0">
                <a:solidFill>
                  <a:srgbClr val="000000"/>
                </a:solidFill>
                <a:latin typeface="Verdana" panose="020B0604030504040204" pitchFamily="34" charset="0"/>
              </a:rPr>
              <a:t>UPTODATE</a:t>
            </a:r>
          </a:p>
          <a:p>
            <a:pPr>
              <a:spcAft>
                <a:spcPts val="600"/>
              </a:spcAft>
            </a:pPr>
            <a:r>
              <a:rPr lang="tr-TR" sz="7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Green</a:t>
            </a: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 R. Vitamin B12 </a:t>
            </a:r>
            <a:r>
              <a:rPr lang="tr-TR" sz="7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deficiency</a:t>
            </a: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tr-TR" sz="7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from</a:t>
            </a: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tr-TR" sz="7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the</a:t>
            </a: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tr-TR" sz="7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perspective</a:t>
            </a: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 of a </a:t>
            </a:r>
            <a:r>
              <a:rPr lang="tr-TR" sz="7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practicing</a:t>
            </a: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tr-TR" sz="7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hematologist</a:t>
            </a: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 Blood 2017; 129(19):2603;</a:t>
            </a:r>
          </a:p>
          <a:p>
            <a:pPr>
              <a:spcAft>
                <a:spcPts val="600"/>
              </a:spcAft>
            </a:pP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tr-TR" sz="7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permission</a:t>
            </a: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tr-TR" sz="7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conveyed</a:t>
            </a: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tr-TR" sz="7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through</a:t>
            </a: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tr-TR" sz="7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Copyright</a:t>
            </a: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tr-TR" sz="7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Clearance</a:t>
            </a: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 Center, </a:t>
            </a:r>
            <a:r>
              <a:rPr lang="tr-TR" sz="7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Inc</a:t>
            </a: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r>
              <a:rPr lang="tr-TR" sz="7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Copyright</a:t>
            </a:r>
            <a:r>
              <a:rPr lang="tr-TR" sz="700" i="1" dirty="0">
                <a:solidFill>
                  <a:srgbClr val="000000"/>
                </a:solidFill>
                <a:latin typeface="Verdana" panose="020B0604030504040204" pitchFamily="34" charset="0"/>
              </a:rPr>
              <a:t> © 2017.</a:t>
            </a:r>
          </a:p>
          <a:p>
            <a:pPr>
              <a:spcAft>
                <a:spcPts val="600"/>
              </a:spcAft>
            </a:pPr>
            <a:r>
              <a:rPr lang="tr-TR" sz="700" dirty="0" err="1">
                <a:solidFill>
                  <a:srgbClr val="000000"/>
                </a:solidFill>
                <a:latin typeface="Verdana" panose="020B0604030504040204" pitchFamily="34" charset="0"/>
              </a:rPr>
              <a:t>Graphic</a:t>
            </a:r>
            <a:r>
              <a:rPr lang="tr-TR" sz="700" dirty="0">
                <a:solidFill>
                  <a:srgbClr val="000000"/>
                </a:solidFill>
                <a:latin typeface="Verdana" panose="020B0604030504040204" pitchFamily="34" charset="0"/>
              </a:rPr>
              <a:t> 113382 </a:t>
            </a:r>
            <a:r>
              <a:rPr lang="tr-TR" sz="700" dirty="0" err="1">
                <a:solidFill>
                  <a:srgbClr val="000000"/>
                </a:solidFill>
                <a:latin typeface="Verdana" panose="020B0604030504040204" pitchFamily="34" charset="0"/>
              </a:rPr>
              <a:t>Version</a:t>
            </a:r>
            <a:r>
              <a:rPr lang="tr-TR" sz="700" dirty="0">
                <a:solidFill>
                  <a:srgbClr val="000000"/>
                </a:solidFill>
                <a:latin typeface="Verdana" panose="020B0604030504040204" pitchFamily="34" charset="0"/>
              </a:rPr>
              <a:t> 3.0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F894E75-D330-48C5-A868-2AC785F89FCB}"/>
              </a:ext>
            </a:extLst>
          </p:cNvPr>
          <p:cNvSpPr txBox="1"/>
          <p:nvPr/>
        </p:nvSpPr>
        <p:spPr>
          <a:xfrm>
            <a:off x="5714997" y="228600"/>
            <a:ext cx="3501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Vitamin B12 </a:t>
            </a:r>
          </a:p>
          <a:p>
            <a:r>
              <a:rPr lang="tr-TR" dirty="0"/>
              <a:t>Sindirimi, emilimi ve metabolizması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9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9558A68-871E-3240-A5EE-9D37757D6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5449FF38-C7B0-3A4D-8D18-B4755FD571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1436691"/>
              </p:ext>
            </p:extLst>
          </p:nvPr>
        </p:nvGraphicFramePr>
        <p:xfrm>
          <a:off x="37803" y="-3183"/>
          <a:ext cx="8727374" cy="6592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837">
                  <a:extLst>
                    <a:ext uri="{9D8B030D-6E8A-4147-A177-3AD203B41FA5}">
                      <a16:colId xmlns:a16="http://schemas.microsoft.com/office/drawing/2014/main" val="1515780470"/>
                    </a:ext>
                  </a:extLst>
                </a:gridCol>
                <a:gridCol w="6383537">
                  <a:extLst>
                    <a:ext uri="{9D8B030D-6E8A-4147-A177-3AD203B41FA5}">
                      <a16:colId xmlns:a16="http://schemas.microsoft.com/office/drawing/2014/main" val="3121012549"/>
                    </a:ext>
                  </a:extLst>
                </a:gridCol>
              </a:tblGrid>
              <a:tr h="410400">
                <a:tc gridSpan="2">
                  <a:txBody>
                    <a:bodyPr/>
                    <a:lstStyle/>
                    <a:p>
                      <a:r>
                        <a:rPr lang="tr-TR" sz="2400" b="1" dirty="0"/>
                        <a:t>B12 Eksikliği nedenleri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325682"/>
                  </a:ext>
                </a:extLst>
              </a:tr>
              <a:tr h="328320">
                <a:tc rowSpan="3">
                  <a:txBody>
                    <a:bodyPr/>
                    <a:lstStyle/>
                    <a:p>
                      <a:r>
                        <a:rPr lang="tr-TR" sz="1500" b="1" dirty="0"/>
                        <a:t>Beslenme ile ilgili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B12 eksikliği olan annelerin anne sütü ile beslenen çocukları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267677"/>
                  </a:ext>
                </a:extLst>
              </a:tr>
              <a:tr h="32832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Katı vejetaryen veya </a:t>
                      </a:r>
                      <a:r>
                        <a:rPr lang="tr-TR" sz="1500" dirty="0" err="1"/>
                        <a:t>vegan</a:t>
                      </a:r>
                      <a:r>
                        <a:rPr lang="tr-TR" sz="1500" dirty="0"/>
                        <a:t> diyet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003679"/>
                  </a:ext>
                </a:extLst>
              </a:tr>
              <a:tr h="32832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B12’den fakir beslenme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634530"/>
                  </a:ext>
                </a:extLst>
              </a:tr>
              <a:tr h="389823">
                <a:tc rowSpan="4">
                  <a:txBody>
                    <a:bodyPr/>
                    <a:lstStyle/>
                    <a:p>
                      <a:r>
                        <a:rPr lang="tr-TR" sz="1500" b="1" dirty="0"/>
                        <a:t>Mide ile ilgili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/>
                        <a:t>İntrinsik</a:t>
                      </a:r>
                      <a:r>
                        <a:rPr lang="tr-TR" sz="1500" dirty="0"/>
                        <a:t> faktöre veya </a:t>
                      </a:r>
                      <a:r>
                        <a:rPr lang="tr-TR" sz="1500" dirty="0" err="1"/>
                        <a:t>parietal</a:t>
                      </a:r>
                      <a:r>
                        <a:rPr lang="tr-TR" sz="1500" dirty="0"/>
                        <a:t> hücrelere karşı antikor (</a:t>
                      </a:r>
                      <a:r>
                        <a:rPr lang="tr-TR" sz="1500" dirty="0" err="1"/>
                        <a:t>Pernisyöz</a:t>
                      </a:r>
                      <a:r>
                        <a:rPr lang="tr-TR" sz="1500" dirty="0"/>
                        <a:t> anemi)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436798"/>
                  </a:ext>
                </a:extLst>
              </a:tr>
              <a:tr h="32832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/>
                        <a:t>Gastrektomi</a:t>
                      </a:r>
                      <a:r>
                        <a:rPr lang="tr-TR" sz="1500" dirty="0"/>
                        <a:t>- </a:t>
                      </a:r>
                      <a:r>
                        <a:rPr lang="tr-TR" sz="1500" dirty="0" err="1"/>
                        <a:t>bariatrik</a:t>
                      </a:r>
                      <a:r>
                        <a:rPr lang="tr-TR" sz="1500" dirty="0"/>
                        <a:t> cerrahi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40412"/>
                  </a:ext>
                </a:extLst>
              </a:tr>
              <a:tr h="32832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Gastrit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48056"/>
                  </a:ext>
                </a:extLst>
              </a:tr>
              <a:tr h="32832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/>
                        <a:t>Atrofik</a:t>
                      </a:r>
                      <a:r>
                        <a:rPr lang="tr-TR" sz="1500" dirty="0"/>
                        <a:t> gastrit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346044"/>
                  </a:ext>
                </a:extLst>
              </a:tr>
              <a:tr h="328320">
                <a:tc rowSpan="6">
                  <a:txBody>
                    <a:bodyPr/>
                    <a:lstStyle/>
                    <a:p>
                      <a:r>
                        <a:rPr lang="tr-TR" sz="1500" b="1" dirty="0"/>
                        <a:t>İnce Barsak ile ilgili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/>
                        <a:t>Malabsorbsiyon</a:t>
                      </a:r>
                      <a:r>
                        <a:rPr lang="tr-TR" sz="1500" dirty="0"/>
                        <a:t> sendromları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442268"/>
                  </a:ext>
                </a:extLst>
              </a:tr>
              <a:tr h="32832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/>
                        <a:t>İleal</a:t>
                      </a:r>
                      <a:r>
                        <a:rPr lang="tr-TR" sz="1500" dirty="0"/>
                        <a:t> bypass veya rezeksiyon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040694"/>
                  </a:ext>
                </a:extLst>
              </a:tr>
              <a:tr h="32832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/>
                        <a:t>Çölyak</a:t>
                      </a:r>
                      <a:r>
                        <a:rPr lang="tr-TR" sz="1500" dirty="0"/>
                        <a:t> hastalığı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794178"/>
                  </a:ext>
                </a:extLst>
              </a:tr>
              <a:tr h="32832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dirty="0" err="1"/>
                        <a:t>Bakteriyal</a:t>
                      </a:r>
                      <a:r>
                        <a:rPr lang="tr-TR" sz="1500" dirty="0"/>
                        <a:t> aşırı büyüme, Kör barsak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159811"/>
                  </a:ext>
                </a:extLst>
              </a:tr>
              <a:tr h="32832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/>
                        <a:t>İmmerslund-Grasbeck</a:t>
                      </a:r>
                      <a:r>
                        <a:rPr lang="tr-TR" sz="1500" dirty="0"/>
                        <a:t> hastalığı (</a:t>
                      </a:r>
                      <a:r>
                        <a:rPr lang="tr-TR" sz="1500" dirty="0" err="1"/>
                        <a:t>cubilin</a:t>
                      </a:r>
                      <a:r>
                        <a:rPr lang="tr-TR" sz="1500" dirty="0"/>
                        <a:t> reseptör eksikliği)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988680"/>
                  </a:ext>
                </a:extLst>
              </a:tr>
              <a:tr h="32832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b="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Dibothriocephalus</a:t>
                      </a:r>
                      <a:r>
                        <a:rPr lang="tr-TR" sz="15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500" b="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latus</a:t>
                      </a:r>
                      <a:endParaRPr lang="tr-TR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352497"/>
                  </a:ext>
                </a:extLst>
              </a:tr>
              <a:tr h="328320">
                <a:tc>
                  <a:txBody>
                    <a:bodyPr/>
                    <a:lstStyle/>
                    <a:p>
                      <a:r>
                        <a:rPr lang="tr-TR" sz="1500" b="1" dirty="0"/>
                        <a:t>Pankreas ile ilgili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Pankreatit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304272"/>
                  </a:ext>
                </a:extLst>
              </a:tr>
              <a:tr h="574559">
                <a:tc>
                  <a:txBody>
                    <a:bodyPr/>
                    <a:lstStyle/>
                    <a:p>
                      <a:r>
                        <a:rPr lang="tr-TR" sz="1500" b="1" dirty="0"/>
                        <a:t>Emilimi bozan ajanlar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/>
                        <a:t>Neomisin, </a:t>
                      </a:r>
                      <a:r>
                        <a:rPr lang="tr-TR" sz="1500" dirty="0" err="1"/>
                        <a:t>metformin</a:t>
                      </a:r>
                      <a:r>
                        <a:rPr lang="tr-TR" sz="1500" dirty="0"/>
                        <a:t>, Proton pompa inhibitörleri, H2 reseptör </a:t>
                      </a:r>
                      <a:r>
                        <a:rPr lang="tr-TR" sz="1500" dirty="0" err="1"/>
                        <a:t>blokörleri</a:t>
                      </a:r>
                      <a:r>
                        <a:rPr lang="tr-TR" sz="1500" dirty="0"/>
                        <a:t>, </a:t>
                      </a:r>
                      <a:r>
                        <a:rPr lang="tr-TR" sz="1500" dirty="0" err="1"/>
                        <a:t>nitröz</a:t>
                      </a:r>
                      <a:r>
                        <a:rPr lang="tr-TR" sz="1500" dirty="0"/>
                        <a:t> oksit; N</a:t>
                      </a:r>
                      <a:r>
                        <a:rPr lang="tr-TR" sz="1500" baseline="-25000" dirty="0"/>
                        <a:t>2</a:t>
                      </a:r>
                      <a:r>
                        <a:rPr lang="tr-TR" sz="1500" baseline="0" dirty="0"/>
                        <a:t>O kullanımı</a:t>
                      </a:r>
                      <a:endParaRPr lang="tr-TR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094300"/>
                  </a:ext>
                </a:extLst>
              </a:tr>
              <a:tr h="328320">
                <a:tc>
                  <a:txBody>
                    <a:bodyPr/>
                    <a:lstStyle/>
                    <a:p>
                      <a:r>
                        <a:rPr lang="tr-TR" sz="1500" b="1" dirty="0"/>
                        <a:t>Taşınma ile ilgili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/>
                        <a:t>Transkobalamin</a:t>
                      </a:r>
                      <a:r>
                        <a:rPr lang="tr-TR" sz="1500" dirty="0"/>
                        <a:t> II eksikliği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418957"/>
                  </a:ext>
                </a:extLst>
              </a:tr>
              <a:tr h="574559">
                <a:tc>
                  <a:txBody>
                    <a:bodyPr/>
                    <a:lstStyle/>
                    <a:p>
                      <a:r>
                        <a:rPr lang="tr-TR" sz="1500" b="1" dirty="0"/>
                        <a:t>B12 metabolizma bozuklukları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500" dirty="0" err="1"/>
                        <a:t>Metilmalonik</a:t>
                      </a:r>
                      <a:r>
                        <a:rPr lang="tr-TR" sz="1500" dirty="0"/>
                        <a:t> asidemi, </a:t>
                      </a:r>
                      <a:r>
                        <a:rPr lang="tr-TR" sz="1500" dirty="0" err="1"/>
                        <a:t>kobalamin</a:t>
                      </a:r>
                      <a:r>
                        <a:rPr lang="tr-TR" sz="1500" dirty="0"/>
                        <a:t> metabolizma bozuklukları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366611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CF5D1CC1-147D-B542-9DFC-8BF7FA18085B}"/>
              </a:ext>
            </a:extLst>
          </p:cNvPr>
          <p:cNvSpPr txBox="1"/>
          <p:nvPr/>
        </p:nvSpPr>
        <p:spPr>
          <a:xfrm>
            <a:off x="8102997" y="6467959"/>
            <a:ext cx="118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Uptodate</a:t>
            </a:r>
            <a:r>
              <a:rPr lang="tr-TR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966902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6EAAE54-73EB-B246-9E77-632D4A6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407001" cy="5323484"/>
          </a:xfrm>
        </p:spPr>
        <p:txBody>
          <a:bodyPr>
            <a:normAutofit/>
          </a:bodyPr>
          <a:lstStyle/>
          <a:p>
            <a:pPr algn="ctr"/>
            <a:r>
              <a:rPr lang="tr-TR" sz="2400" b="1">
                <a:solidFill>
                  <a:schemeClr val="bg1"/>
                </a:solidFill>
              </a:rPr>
              <a:t>B12’den zengin gıdalar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1806A87-7AFD-5940-98D3-AE4418AF3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419" y="767257"/>
            <a:ext cx="4134818" cy="5620097"/>
          </a:xfrm>
        </p:spPr>
        <p:txBody>
          <a:bodyPr anchor="ctr">
            <a:normAutofit/>
          </a:bodyPr>
          <a:lstStyle/>
          <a:p>
            <a:r>
              <a:rPr lang="tr-TR" sz="2400" dirty="0"/>
              <a:t>Günlük B12 ihtiyacı (RDA) </a:t>
            </a:r>
          </a:p>
          <a:p>
            <a:pPr lvl="1"/>
            <a:r>
              <a:rPr lang="tr-TR" dirty="0"/>
              <a:t>0,4 </a:t>
            </a:r>
            <a:r>
              <a:rPr lang="tr-TR" dirty="0" err="1"/>
              <a:t>mcg</a:t>
            </a:r>
            <a:r>
              <a:rPr lang="tr-TR" dirty="0"/>
              <a:t>/gün süt çocuğu</a:t>
            </a:r>
          </a:p>
          <a:p>
            <a:pPr lvl="1"/>
            <a:r>
              <a:rPr lang="tr-TR" dirty="0"/>
              <a:t>2,4 </a:t>
            </a:r>
            <a:r>
              <a:rPr lang="tr-TR" dirty="0" err="1"/>
              <a:t>mcg</a:t>
            </a:r>
            <a:r>
              <a:rPr lang="tr-TR" dirty="0"/>
              <a:t>/gün erişkin</a:t>
            </a:r>
          </a:p>
          <a:p>
            <a:r>
              <a:rPr lang="tr-TR" sz="2400" dirty="0"/>
              <a:t>Depo: 2-5 mg</a:t>
            </a:r>
          </a:p>
          <a:p>
            <a:r>
              <a:rPr lang="tr-TR" sz="2400" dirty="0"/>
              <a:t>Yeterli deposu olanlarda eksiklik 3-5 yılda</a:t>
            </a:r>
          </a:p>
          <a:p>
            <a:r>
              <a:rPr lang="tr-TR" sz="2400" dirty="0"/>
              <a:t>Vejetaryen veya </a:t>
            </a:r>
            <a:r>
              <a:rPr lang="tr-TR" sz="2400" dirty="0" err="1"/>
              <a:t>veganlar</a:t>
            </a:r>
            <a:r>
              <a:rPr lang="tr-TR" sz="2400" dirty="0"/>
              <a:t> desteklenmeli</a:t>
            </a:r>
          </a:p>
          <a:p>
            <a:r>
              <a:rPr lang="tr-TR" sz="2400" dirty="0"/>
              <a:t>Hangi gıdalar zengin?</a:t>
            </a:r>
          </a:p>
          <a:p>
            <a:pPr lvl="1"/>
            <a:r>
              <a:rPr lang="tr-TR" sz="2000" dirty="0"/>
              <a:t>Et</a:t>
            </a:r>
          </a:p>
          <a:p>
            <a:pPr lvl="2"/>
            <a:r>
              <a:rPr lang="tr-TR" dirty="0"/>
              <a:t>En yüksek karaciğer ve deniz tarağı (midye)</a:t>
            </a:r>
          </a:p>
          <a:p>
            <a:pPr lvl="1"/>
            <a:r>
              <a:rPr lang="tr-TR" sz="2000" dirty="0"/>
              <a:t>Süt ürünleri</a:t>
            </a:r>
          </a:p>
          <a:p>
            <a:pPr lvl="1"/>
            <a:r>
              <a:rPr lang="tr-TR" sz="2000" dirty="0"/>
              <a:t>Yumurta</a:t>
            </a:r>
          </a:p>
          <a:p>
            <a:endParaRPr lang="tr-TR" sz="1700" dirty="0"/>
          </a:p>
        </p:txBody>
      </p:sp>
    </p:spTree>
    <p:extLst>
      <p:ext uri="{BB962C8B-B14F-4D97-AF65-F5344CB8AC3E}">
        <p14:creationId xmlns:p14="http://schemas.microsoft.com/office/powerpoint/2010/main" val="399177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F7E7136-430D-FF45-A3BF-FE3E7D97A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407001" cy="5323484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Serum B12 düzeyleri ve yorumlanması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368F05E-DF44-1A44-9F35-238BA38E1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419" y="767258"/>
            <a:ext cx="4529930" cy="5323484"/>
          </a:xfrm>
        </p:spPr>
        <p:txBody>
          <a:bodyPr anchor="ctr">
            <a:normAutofit/>
          </a:bodyPr>
          <a:lstStyle/>
          <a:p>
            <a:r>
              <a:rPr lang="tr-TR" sz="1700" dirty="0"/>
              <a:t>&gt;300 </a:t>
            </a:r>
            <a:r>
              <a:rPr lang="tr-TR" sz="1700" dirty="0" err="1"/>
              <a:t>pg</a:t>
            </a:r>
            <a:r>
              <a:rPr lang="tr-TR" sz="1700" dirty="0"/>
              <a:t>/</a:t>
            </a:r>
            <a:r>
              <a:rPr lang="tr-TR" sz="1700" dirty="0" err="1"/>
              <a:t>mL</a:t>
            </a:r>
            <a:r>
              <a:rPr lang="tr-TR" sz="1700" dirty="0"/>
              <a:t> (</a:t>
            </a:r>
            <a:r>
              <a:rPr lang="tr-TR" sz="1700" dirty="0" err="1"/>
              <a:t>above</a:t>
            </a:r>
            <a:r>
              <a:rPr lang="tr-TR" sz="1700" dirty="0"/>
              <a:t> 221 </a:t>
            </a:r>
            <a:r>
              <a:rPr lang="tr-TR" sz="1700" dirty="0" err="1"/>
              <a:t>pmol</a:t>
            </a:r>
            <a:r>
              <a:rPr lang="tr-TR" sz="1700" dirty="0"/>
              <a:t>/L) : Normal</a:t>
            </a:r>
          </a:p>
          <a:p>
            <a:endParaRPr lang="tr-TR" sz="1700" dirty="0"/>
          </a:p>
          <a:p>
            <a:r>
              <a:rPr lang="tr-TR" sz="1700" dirty="0"/>
              <a:t>200 -300 </a:t>
            </a:r>
            <a:r>
              <a:rPr lang="tr-TR" sz="1700" dirty="0" err="1"/>
              <a:t>pg</a:t>
            </a:r>
            <a:r>
              <a:rPr lang="tr-TR" sz="1700" dirty="0"/>
              <a:t>/</a:t>
            </a:r>
            <a:r>
              <a:rPr lang="tr-TR" sz="1700" dirty="0" err="1"/>
              <a:t>mL</a:t>
            </a:r>
            <a:r>
              <a:rPr lang="tr-TR" sz="1700" dirty="0"/>
              <a:t> (148 - 221 </a:t>
            </a:r>
            <a:r>
              <a:rPr lang="tr-TR" sz="1700" dirty="0" err="1"/>
              <a:t>pmol</a:t>
            </a:r>
            <a:r>
              <a:rPr lang="tr-TR" sz="1700" dirty="0"/>
              <a:t>/L): Sınırda</a:t>
            </a:r>
          </a:p>
          <a:p>
            <a:pPr lvl="1"/>
            <a:r>
              <a:rPr lang="tr-TR" sz="1700" dirty="0"/>
              <a:t>Eksiklik muhtemel ve ileri test yapılabilir</a:t>
            </a:r>
          </a:p>
          <a:p>
            <a:endParaRPr lang="tr-TR" sz="1700" dirty="0"/>
          </a:p>
          <a:p>
            <a:r>
              <a:rPr lang="tr-TR" sz="1700" dirty="0"/>
              <a:t>&lt;200 </a:t>
            </a:r>
            <a:r>
              <a:rPr lang="tr-TR" sz="1700" dirty="0" err="1"/>
              <a:t>pg</a:t>
            </a:r>
            <a:r>
              <a:rPr lang="tr-TR" sz="1700" dirty="0"/>
              <a:t>/</a:t>
            </a:r>
            <a:r>
              <a:rPr lang="tr-TR" sz="1700" dirty="0" err="1"/>
              <a:t>mL</a:t>
            </a:r>
            <a:r>
              <a:rPr lang="tr-TR" sz="1700" dirty="0"/>
              <a:t> (&lt;148 </a:t>
            </a:r>
            <a:r>
              <a:rPr lang="tr-TR" sz="1700" dirty="0" err="1"/>
              <a:t>pmol</a:t>
            </a:r>
            <a:r>
              <a:rPr lang="tr-TR" sz="1700" dirty="0"/>
              <a:t>/L) – düşük; </a:t>
            </a:r>
          </a:p>
          <a:p>
            <a:pPr lvl="1"/>
            <a:r>
              <a:rPr lang="tr-TR" sz="1700" dirty="0"/>
              <a:t>Eksiklikle uyumlu. İleri test tanıyı kesinleştirmek için gerekli olabilir.</a:t>
            </a:r>
          </a:p>
          <a:p>
            <a:pPr marL="0" indent="0">
              <a:buNone/>
            </a:pPr>
            <a:br>
              <a:rPr lang="tr-TR" sz="1700" dirty="0"/>
            </a:br>
            <a:endParaRPr lang="tr-TR" sz="1700" dirty="0"/>
          </a:p>
        </p:txBody>
      </p:sp>
    </p:spTree>
    <p:extLst>
      <p:ext uri="{BB962C8B-B14F-4D97-AF65-F5344CB8AC3E}">
        <p14:creationId xmlns:p14="http://schemas.microsoft.com/office/powerpoint/2010/main" val="3943182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F879472A-7653-A344-8383-90F6A0F3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407001" cy="5323484"/>
          </a:xfrm>
        </p:spPr>
        <p:txBody>
          <a:bodyPr>
            <a:normAutofit/>
          </a:bodyPr>
          <a:lstStyle/>
          <a:p>
            <a:pPr algn="ctr"/>
            <a:r>
              <a:rPr lang="tr-TR" sz="2400" b="1">
                <a:solidFill>
                  <a:schemeClr val="bg1"/>
                </a:solidFill>
              </a:rPr>
              <a:t>Folik Asit Eksikliği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B54227-284D-3241-ADFB-889795F74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578" y="767258"/>
            <a:ext cx="5396089" cy="5323484"/>
          </a:xfrm>
        </p:spPr>
        <p:txBody>
          <a:bodyPr anchor="ctr">
            <a:normAutofit/>
          </a:bodyPr>
          <a:lstStyle/>
          <a:p>
            <a:r>
              <a:rPr lang="tr-TR" sz="1800" dirty="0"/>
              <a:t>Vitamin B9</a:t>
            </a:r>
          </a:p>
          <a:p>
            <a:r>
              <a:rPr lang="tr-TR" sz="1800" dirty="0"/>
              <a:t>Günlük ihtiyaç: 65 </a:t>
            </a:r>
            <a:r>
              <a:rPr lang="tr-TR" sz="1800" dirty="0" err="1"/>
              <a:t>mcg</a:t>
            </a:r>
            <a:r>
              <a:rPr lang="tr-TR" sz="1800" dirty="0"/>
              <a:t> süt çocuğu, 400 erişkin</a:t>
            </a:r>
          </a:p>
          <a:p>
            <a:pPr lvl="1"/>
            <a:r>
              <a:rPr lang="tr-TR" sz="1800" dirty="0"/>
              <a:t>Artmış ihtiyaç; </a:t>
            </a:r>
          </a:p>
          <a:p>
            <a:pPr lvl="2"/>
            <a:r>
              <a:rPr lang="tr-TR" sz="1800" dirty="0"/>
              <a:t>600 </a:t>
            </a:r>
            <a:r>
              <a:rPr lang="tr-TR" sz="1800" dirty="0" err="1"/>
              <a:t>mcg</a:t>
            </a:r>
            <a:r>
              <a:rPr lang="tr-TR" sz="1800" dirty="0"/>
              <a:t> gebelik, 500 </a:t>
            </a:r>
            <a:r>
              <a:rPr lang="tr-TR" sz="1800" dirty="0" err="1"/>
              <a:t>mcg</a:t>
            </a:r>
            <a:r>
              <a:rPr lang="tr-TR" sz="1800" dirty="0"/>
              <a:t> </a:t>
            </a:r>
            <a:r>
              <a:rPr lang="tr-TR" sz="1800" dirty="0" err="1"/>
              <a:t>laktasyon</a:t>
            </a:r>
            <a:endParaRPr lang="tr-TR" sz="1800" dirty="0"/>
          </a:p>
          <a:p>
            <a:r>
              <a:rPr lang="tr-TR" sz="1800" dirty="0"/>
              <a:t>Gelişmiş ülkelerde nadir (gıdalara </a:t>
            </a:r>
            <a:r>
              <a:rPr lang="tr-TR" sz="1800" dirty="0" err="1"/>
              <a:t>folat</a:t>
            </a:r>
            <a:r>
              <a:rPr lang="tr-TR" sz="1800" dirty="0"/>
              <a:t> eklenmesi)</a:t>
            </a:r>
          </a:p>
          <a:p>
            <a:pPr lvl="1"/>
            <a:r>
              <a:rPr lang="tr-TR" sz="1800" dirty="0" err="1"/>
              <a:t>Abd</a:t>
            </a:r>
            <a:r>
              <a:rPr lang="tr-TR" sz="1800" dirty="0"/>
              <a:t>, Kanada, İngiltere,	</a:t>
            </a:r>
          </a:p>
          <a:p>
            <a:r>
              <a:rPr lang="tr-TR" sz="1800" dirty="0"/>
              <a:t>Çiğ Yeşil sebze, meyve, hayvansal gıdalar sakatat (insan sentezleyemez)</a:t>
            </a:r>
          </a:p>
          <a:p>
            <a:pPr lvl="1"/>
            <a:r>
              <a:rPr lang="tr-TR" sz="1800" dirty="0"/>
              <a:t>Isıya duyarlı</a:t>
            </a:r>
          </a:p>
          <a:p>
            <a:r>
              <a:rPr lang="tr-TR" sz="1800" dirty="0"/>
              <a:t>2-3 ay tam </a:t>
            </a:r>
            <a:r>
              <a:rPr lang="tr-TR" sz="1800" dirty="0" err="1"/>
              <a:t>folat</a:t>
            </a:r>
            <a:r>
              <a:rPr lang="tr-TR" sz="1800" dirty="0"/>
              <a:t> eksikliği,  </a:t>
            </a:r>
            <a:r>
              <a:rPr lang="tr-TR" sz="1800" dirty="0" err="1"/>
              <a:t>megaloblastik</a:t>
            </a:r>
            <a:r>
              <a:rPr lang="tr-TR" sz="1800" dirty="0"/>
              <a:t> anemi yapar</a:t>
            </a:r>
          </a:p>
          <a:p>
            <a:pPr lvl="1"/>
            <a:r>
              <a:rPr lang="tr-TR" sz="1800" dirty="0"/>
              <a:t>Huzursuzluk, büyüme geriliği, kronik ishal</a:t>
            </a:r>
          </a:p>
        </p:txBody>
      </p:sp>
    </p:spTree>
    <p:extLst>
      <p:ext uri="{BB962C8B-B14F-4D97-AF65-F5344CB8AC3E}">
        <p14:creationId xmlns:p14="http://schemas.microsoft.com/office/powerpoint/2010/main" val="1710966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360DDE1E-3112-1E4E-B5AE-204557C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407001" cy="5323484"/>
          </a:xfrm>
        </p:spPr>
        <p:txBody>
          <a:bodyPr>
            <a:normAutofit/>
          </a:bodyPr>
          <a:lstStyle/>
          <a:p>
            <a:pPr algn="ctr"/>
            <a:r>
              <a:rPr lang="tr-TR" sz="2400" b="1">
                <a:solidFill>
                  <a:schemeClr val="bg1"/>
                </a:solidFill>
              </a:rPr>
              <a:t>Folik asit eksikliği nedenleri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D20254B-A448-D244-8F4D-B529C632F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419" y="767258"/>
            <a:ext cx="3965943" cy="5323484"/>
          </a:xfrm>
        </p:spPr>
        <p:txBody>
          <a:bodyPr anchor="ctr">
            <a:normAutofit/>
          </a:bodyPr>
          <a:lstStyle/>
          <a:p>
            <a:r>
              <a:rPr lang="tr-TR" sz="1700" b="1"/>
              <a:t>Yetersiz diyet</a:t>
            </a:r>
          </a:p>
          <a:p>
            <a:pPr lvl="1"/>
            <a:r>
              <a:rPr lang="tr-TR" sz="1700"/>
              <a:t>Alkolikler, düşük gelir seviyesi, keçi sütü ile beslenen bebekler</a:t>
            </a:r>
          </a:p>
          <a:p>
            <a:r>
              <a:rPr lang="tr-TR" sz="1700" b="1"/>
              <a:t>Artmış ihtiyaç</a:t>
            </a:r>
          </a:p>
          <a:p>
            <a:pPr lvl="1"/>
            <a:r>
              <a:rPr lang="tr-TR" sz="1700"/>
              <a:t>Hızlı hücre döngüsü olan durumlar</a:t>
            </a:r>
          </a:p>
          <a:p>
            <a:pPr lvl="2"/>
            <a:r>
              <a:rPr lang="tr-TR" sz="1700"/>
              <a:t>Orak hücre anemis, talasemi, lösemi, diğer maligniteler, gebelik, süt çocukluğu</a:t>
            </a:r>
          </a:p>
          <a:p>
            <a:r>
              <a:rPr lang="tr-TR" sz="1700" b="1"/>
              <a:t>Malabsorbsiyon</a:t>
            </a:r>
          </a:p>
          <a:p>
            <a:pPr lvl="1"/>
            <a:r>
              <a:rPr lang="tr-TR" sz="1700"/>
              <a:t>İleit, kör barsak, çölyak hast. Vb</a:t>
            </a:r>
          </a:p>
          <a:p>
            <a:r>
              <a:rPr lang="tr-TR" sz="1700" b="1"/>
              <a:t>İlaç inhibisyonu</a:t>
            </a:r>
          </a:p>
          <a:p>
            <a:pPr lvl="1"/>
            <a:r>
              <a:rPr lang="tr-TR" sz="1700"/>
              <a:t>Doğum kontrol hapları, fenobarbital, fenitoin, antimetabolit kemoterapi (metotreksat)</a:t>
            </a:r>
          </a:p>
          <a:p>
            <a:r>
              <a:rPr lang="tr-TR" sz="1700" b="1"/>
              <a:t>Biyolojik yarışma</a:t>
            </a:r>
          </a:p>
          <a:p>
            <a:pPr lvl="1"/>
            <a:r>
              <a:rPr lang="tr-TR" sz="1700"/>
              <a:t>Bakterial aşırı çoğalma</a:t>
            </a:r>
          </a:p>
        </p:txBody>
      </p:sp>
    </p:spTree>
    <p:extLst>
      <p:ext uri="{BB962C8B-B14F-4D97-AF65-F5344CB8AC3E}">
        <p14:creationId xmlns:p14="http://schemas.microsoft.com/office/powerpoint/2010/main" val="1588497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ED99662-C464-B44E-A780-E155366E4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407001" cy="5323484"/>
          </a:xfrm>
        </p:spPr>
        <p:txBody>
          <a:bodyPr>
            <a:normAutofit/>
          </a:bodyPr>
          <a:lstStyle/>
          <a:p>
            <a:pPr algn="ctr"/>
            <a:r>
              <a:rPr lang="tr-TR" sz="2400" b="1">
                <a:solidFill>
                  <a:schemeClr val="bg1"/>
                </a:solidFill>
              </a:rPr>
              <a:t>Folik asit düzeyleri ve yorumlanması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79B158F-4022-3243-99E9-A3651FB0A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832" y="767258"/>
            <a:ext cx="5837882" cy="5323484"/>
          </a:xfrm>
        </p:spPr>
        <p:txBody>
          <a:bodyPr anchor="ctr">
            <a:normAutofit/>
          </a:bodyPr>
          <a:lstStyle/>
          <a:p>
            <a:r>
              <a:rPr lang="tr-TR" sz="1700" b="1" dirty="0"/>
              <a:t>&gt;</a:t>
            </a:r>
            <a:r>
              <a:rPr lang="tr-TR" sz="1800" b="1" dirty="0"/>
              <a:t>4 </a:t>
            </a:r>
            <a:r>
              <a:rPr lang="tr-TR" sz="1800" b="1" dirty="0" err="1"/>
              <a:t>ng</a:t>
            </a:r>
            <a:r>
              <a:rPr lang="tr-TR" sz="1800" b="1" dirty="0"/>
              <a:t>/</a:t>
            </a:r>
            <a:r>
              <a:rPr lang="tr-TR" sz="1800" b="1" dirty="0" err="1"/>
              <a:t>mL</a:t>
            </a:r>
            <a:r>
              <a:rPr lang="tr-TR" sz="1800" b="1" dirty="0"/>
              <a:t> (</a:t>
            </a:r>
            <a:r>
              <a:rPr lang="tr-TR" sz="1800" b="1" dirty="0" err="1"/>
              <a:t>above</a:t>
            </a:r>
            <a:r>
              <a:rPr lang="tr-TR" sz="1800" b="1" dirty="0"/>
              <a:t> 9.1 </a:t>
            </a:r>
            <a:r>
              <a:rPr lang="tr-TR" sz="1800" b="1" dirty="0" err="1"/>
              <a:t>nmol</a:t>
            </a:r>
            <a:r>
              <a:rPr lang="tr-TR" sz="1800" b="1" dirty="0"/>
              <a:t>/L) – Normal</a:t>
            </a:r>
          </a:p>
          <a:p>
            <a:endParaRPr lang="tr-TR" sz="1800" dirty="0"/>
          </a:p>
          <a:p>
            <a:r>
              <a:rPr lang="tr-TR" sz="1800" b="1" dirty="0"/>
              <a:t>2 - 4 </a:t>
            </a:r>
            <a:r>
              <a:rPr lang="tr-TR" sz="1800" b="1" dirty="0" err="1"/>
              <a:t>ng</a:t>
            </a:r>
            <a:r>
              <a:rPr lang="tr-TR" sz="1800" b="1" dirty="0"/>
              <a:t>/</a:t>
            </a:r>
            <a:r>
              <a:rPr lang="tr-TR" sz="1800" b="1" dirty="0" err="1"/>
              <a:t>mL</a:t>
            </a:r>
            <a:r>
              <a:rPr lang="tr-TR" sz="1800" b="1" dirty="0"/>
              <a:t> ( 4.5 - 9.1 </a:t>
            </a:r>
            <a:r>
              <a:rPr lang="tr-TR" sz="1800" b="1" dirty="0" err="1"/>
              <a:t>nmol</a:t>
            </a:r>
            <a:r>
              <a:rPr lang="tr-TR" sz="1800" b="1" dirty="0"/>
              <a:t>/L) – Sınırda </a:t>
            </a:r>
          </a:p>
          <a:p>
            <a:pPr lvl="1"/>
            <a:r>
              <a:rPr lang="tr-TR" sz="1800" dirty="0"/>
              <a:t>Şüpheye göre ileri test yapılabilir</a:t>
            </a:r>
          </a:p>
          <a:p>
            <a:endParaRPr lang="tr-TR" sz="1800" dirty="0"/>
          </a:p>
          <a:p>
            <a:r>
              <a:rPr lang="tr-TR" sz="1800" b="1" dirty="0"/>
              <a:t>&lt;2 </a:t>
            </a:r>
            <a:r>
              <a:rPr lang="tr-TR" sz="1800" b="1" dirty="0" err="1"/>
              <a:t>ng</a:t>
            </a:r>
            <a:r>
              <a:rPr lang="tr-TR" sz="1800" b="1" dirty="0"/>
              <a:t>/</a:t>
            </a:r>
            <a:r>
              <a:rPr lang="tr-TR" sz="1800" b="1" dirty="0" err="1"/>
              <a:t>mL</a:t>
            </a:r>
            <a:r>
              <a:rPr lang="tr-TR" sz="1800" b="1" dirty="0"/>
              <a:t> (&lt;4.5 </a:t>
            </a:r>
            <a:r>
              <a:rPr lang="tr-TR" sz="1800" b="1" dirty="0" err="1"/>
              <a:t>nmol</a:t>
            </a:r>
            <a:r>
              <a:rPr lang="tr-TR" sz="1800" b="1" dirty="0"/>
              <a:t>/L) – Düşük</a:t>
            </a:r>
          </a:p>
          <a:p>
            <a:pPr lvl="1"/>
            <a:r>
              <a:rPr lang="tr-TR" sz="1800" dirty="0"/>
              <a:t>Tanıyı doğrulamak veya kesinleştirmek için ileri test yapılabilir.</a:t>
            </a:r>
          </a:p>
          <a:p>
            <a:endParaRPr lang="tr-TR" sz="1700" dirty="0"/>
          </a:p>
        </p:txBody>
      </p:sp>
    </p:spTree>
    <p:extLst>
      <p:ext uri="{BB962C8B-B14F-4D97-AF65-F5344CB8AC3E}">
        <p14:creationId xmlns:p14="http://schemas.microsoft.com/office/powerpoint/2010/main" val="1859795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0C3ADFB-A529-404A-B8FC-4CC27211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407001" cy="5323484"/>
          </a:xfrm>
        </p:spPr>
        <p:txBody>
          <a:bodyPr>
            <a:normAutofit/>
          </a:bodyPr>
          <a:lstStyle/>
          <a:p>
            <a:pPr algn="ctr"/>
            <a:r>
              <a:rPr lang="tr-TR" sz="2400" b="1">
                <a:solidFill>
                  <a:schemeClr val="bg1"/>
                </a:solidFill>
              </a:rPr>
              <a:t>Folik asit ve B12 eksikliği için ileri testler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0D3ABC-F3FA-5147-B689-2A22A8A54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419" y="767258"/>
            <a:ext cx="4611803" cy="5323484"/>
          </a:xfrm>
        </p:spPr>
        <p:txBody>
          <a:bodyPr anchor="ctr">
            <a:normAutofit/>
          </a:bodyPr>
          <a:lstStyle/>
          <a:p>
            <a:r>
              <a:rPr lang="tr-TR" sz="2400" b="1" dirty="0" err="1"/>
              <a:t>Metilmalonik</a:t>
            </a:r>
            <a:r>
              <a:rPr lang="tr-TR" sz="2400" b="1" dirty="0"/>
              <a:t> asit: </a:t>
            </a:r>
          </a:p>
          <a:p>
            <a:pPr lvl="1"/>
            <a:r>
              <a:rPr lang="tr-TR" sz="2000" dirty="0"/>
              <a:t>B12 eksikliğinde</a:t>
            </a:r>
          </a:p>
          <a:p>
            <a:endParaRPr lang="tr-TR" sz="2400" dirty="0"/>
          </a:p>
          <a:p>
            <a:r>
              <a:rPr lang="tr-TR" sz="2400" b="1" dirty="0" err="1"/>
              <a:t>Homosistein</a:t>
            </a:r>
            <a:r>
              <a:rPr lang="tr-TR" sz="2400" b="1" dirty="0"/>
              <a:t>: </a:t>
            </a:r>
          </a:p>
          <a:p>
            <a:pPr lvl="1"/>
            <a:r>
              <a:rPr lang="tr-TR" sz="2000" dirty="0"/>
              <a:t>B12 ve </a:t>
            </a:r>
            <a:r>
              <a:rPr lang="tr-TR" sz="2000" dirty="0" err="1"/>
              <a:t>Folik</a:t>
            </a:r>
            <a:r>
              <a:rPr lang="tr-TR" sz="2000" dirty="0"/>
              <a:t> asit eksikliğinde</a:t>
            </a:r>
          </a:p>
          <a:p>
            <a:endParaRPr lang="tr-TR" sz="2400" dirty="0"/>
          </a:p>
          <a:p>
            <a:r>
              <a:rPr lang="tr-TR" sz="2400" b="1" dirty="0"/>
              <a:t>Eritrosit </a:t>
            </a:r>
            <a:r>
              <a:rPr lang="tr-TR" sz="2400" b="1" dirty="0" err="1"/>
              <a:t>Folat</a:t>
            </a:r>
            <a:r>
              <a:rPr lang="tr-TR" sz="2400" b="1" dirty="0"/>
              <a:t> düzeyi: </a:t>
            </a:r>
          </a:p>
          <a:p>
            <a:pPr lvl="1"/>
            <a:r>
              <a:rPr lang="tr-TR" sz="2000" dirty="0" err="1"/>
              <a:t>Folik</a:t>
            </a:r>
            <a:r>
              <a:rPr lang="tr-TR" sz="2000" dirty="0"/>
              <a:t> asit eksikliğinde</a:t>
            </a:r>
          </a:p>
        </p:txBody>
      </p:sp>
    </p:spTree>
    <p:extLst>
      <p:ext uri="{BB962C8B-B14F-4D97-AF65-F5344CB8AC3E}">
        <p14:creationId xmlns:p14="http://schemas.microsoft.com/office/powerpoint/2010/main" val="1285912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8E296F5-7324-734E-8A54-370B8BFE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67258"/>
            <a:ext cx="3237109" cy="5323484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err="1">
                <a:solidFill>
                  <a:schemeClr val="bg1"/>
                </a:solidFill>
              </a:rPr>
              <a:t>Folik</a:t>
            </a:r>
            <a:r>
              <a:rPr lang="tr-TR" sz="3200" b="1" dirty="0">
                <a:solidFill>
                  <a:schemeClr val="bg1"/>
                </a:solidFill>
              </a:rPr>
              <a:t> asit </a:t>
            </a:r>
            <a:br>
              <a:rPr lang="tr-TR" sz="3200" b="1" dirty="0">
                <a:solidFill>
                  <a:schemeClr val="bg1"/>
                </a:solidFill>
              </a:rPr>
            </a:br>
            <a:r>
              <a:rPr lang="tr-TR" sz="3200" b="1" dirty="0">
                <a:solidFill>
                  <a:schemeClr val="bg1"/>
                </a:solidFill>
              </a:rPr>
              <a:t>ve </a:t>
            </a:r>
            <a:br>
              <a:rPr lang="tr-TR" sz="3200" b="1" dirty="0">
                <a:solidFill>
                  <a:schemeClr val="bg1"/>
                </a:solidFill>
              </a:rPr>
            </a:br>
            <a:r>
              <a:rPr lang="tr-TR" sz="3200" b="1" dirty="0">
                <a:solidFill>
                  <a:schemeClr val="bg1"/>
                </a:solidFill>
              </a:rPr>
              <a:t>Vitamin B12 eksikliği</a:t>
            </a:r>
            <a:br>
              <a:rPr lang="tr-TR" sz="3200" b="1" dirty="0">
                <a:solidFill>
                  <a:schemeClr val="bg1"/>
                </a:solidFill>
              </a:rPr>
            </a:br>
            <a:r>
              <a:rPr lang="tr-TR" sz="3200" b="1" dirty="0">
                <a:solidFill>
                  <a:schemeClr val="bg1"/>
                </a:solidFill>
              </a:rPr>
              <a:t> tedavisi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72909A5-8CFA-D948-90E9-23C97A567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924" y="767258"/>
            <a:ext cx="4848843" cy="5323484"/>
          </a:xfrm>
        </p:spPr>
        <p:txBody>
          <a:bodyPr anchor="ctr">
            <a:normAutofit/>
          </a:bodyPr>
          <a:lstStyle/>
          <a:p>
            <a:r>
              <a:rPr lang="tr-TR" sz="2400" dirty="0"/>
              <a:t>Her zaman eksiklik yerine konmalı</a:t>
            </a:r>
          </a:p>
          <a:p>
            <a:r>
              <a:rPr lang="tr-TR" sz="2400" dirty="0"/>
              <a:t>Acil tedavi: </a:t>
            </a:r>
          </a:p>
          <a:p>
            <a:pPr lvl="1"/>
            <a:r>
              <a:rPr lang="tr-TR" dirty="0"/>
              <a:t>Süt çocuklarında</a:t>
            </a:r>
          </a:p>
          <a:p>
            <a:pPr lvl="1"/>
            <a:r>
              <a:rPr lang="tr-TR" dirty="0"/>
              <a:t>Gebelerde</a:t>
            </a:r>
          </a:p>
          <a:p>
            <a:pPr lvl="1"/>
            <a:r>
              <a:rPr lang="tr-TR" dirty="0"/>
              <a:t>Nörolojik, psikiyatrik bulguları olan </a:t>
            </a:r>
          </a:p>
          <a:p>
            <a:pPr lvl="1"/>
            <a:r>
              <a:rPr lang="tr-TR" dirty="0" err="1"/>
              <a:t>Semptomatik</a:t>
            </a:r>
            <a:r>
              <a:rPr lang="tr-TR" dirty="0"/>
              <a:t> anemi varlığında</a:t>
            </a:r>
          </a:p>
        </p:txBody>
      </p:sp>
    </p:spTree>
    <p:extLst>
      <p:ext uri="{BB962C8B-B14F-4D97-AF65-F5344CB8AC3E}">
        <p14:creationId xmlns:p14="http://schemas.microsoft.com/office/powerpoint/2010/main" val="1824133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6DF9B91-5CCE-2D43-8FD6-F7783530A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407001" cy="5323484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Vitamin B12 eksikliği tedavisi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640795B-CFD1-8E4E-BAC9-45BFDA8A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419" y="767258"/>
            <a:ext cx="4496063" cy="5323484"/>
          </a:xfrm>
        </p:spPr>
        <p:txBody>
          <a:bodyPr anchor="ctr">
            <a:normAutofit/>
          </a:bodyPr>
          <a:lstStyle/>
          <a:p>
            <a:r>
              <a:rPr lang="tr-TR" sz="2000" dirty="0"/>
              <a:t>Farklı </a:t>
            </a:r>
            <a:r>
              <a:rPr lang="tr-TR" sz="2000" dirty="0" err="1"/>
              <a:t>preperatlar</a:t>
            </a:r>
            <a:endParaRPr lang="tr-TR" sz="2000" dirty="0"/>
          </a:p>
          <a:p>
            <a:pPr lvl="1"/>
            <a:r>
              <a:rPr lang="tr-TR" sz="1600" dirty="0" err="1"/>
              <a:t>Methylcobalamin</a:t>
            </a:r>
            <a:r>
              <a:rPr lang="tr-TR" sz="1600" dirty="0"/>
              <a:t>, </a:t>
            </a:r>
            <a:r>
              <a:rPr lang="tr-TR" sz="1600" u="sng" dirty="0" err="1"/>
              <a:t>Hydroxocobalamin</a:t>
            </a:r>
            <a:r>
              <a:rPr lang="tr-TR" sz="1600" u="sng" dirty="0"/>
              <a:t> </a:t>
            </a:r>
            <a:r>
              <a:rPr lang="tr-TR" sz="1600" u="sng" dirty="0" err="1"/>
              <a:t>A</a:t>
            </a:r>
            <a:r>
              <a:rPr lang="tr-TR" sz="1600" dirty="0" err="1"/>
              <a:t>denosylcobalamin</a:t>
            </a:r>
            <a:r>
              <a:rPr lang="tr-TR" sz="1600" dirty="0"/>
              <a:t> veya </a:t>
            </a:r>
            <a:r>
              <a:rPr lang="tr-TR" sz="1600" dirty="0" err="1"/>
              <a:t>Cyanocobalamin</a:t>
            </a:r>
            <a:r>
              <a:rPr lang="tr-TR" sz="1600" dirty="0"/>
              <a:t> </a:t>
            </a:r>
          </a:p>
          <a:p>
            <a:r>
              <a:rPr lang="tr-TR" sz="2000" dirty="0"/>
              <a:t>Farklı uygulama yöntemleri</a:t>
            </a:r>
          </a:p>
          <a:p>
            <a:pPr lvl="1"/>
            <a:r>
              <a:rPr lang="tr-TR" sz="1600" dirty="0"/>
              <a:t>Oral </a:t>
            </a:r>
            <a:r>
              <a:rPr lang="tr-TR" sz="1600" dirty="0" err="1"/>
              <a:t>tb</a:t>
            </a:r>
            <a:r>
              <a:rPr lang="tr-TR" sz="1600" dirty="0"/>
              <a:t>, süspansiyon</a:t>
            </a:r>
          </a:p>
          <a:p>
            <a:pPr lvl="1"/>
            <a:r>
              <a:rPr lang="tr-TR" sz="1600" dirty="0"/>
              <a:t>Nazal ve </a:t>
            </a:r>
            <a:r>
              <a:rPr lang="tr-TR" sz="1600" dirty="0" err="1"/>
              <a:t>sublingual</a:t>
            </a:r>
            <a:r>
              <a:rPr lang="tr-TR" sz="1600" dirty="0"/>
              <a:t> </a:t>
            </a:r>
          </a:p>
          <a:p>
            <a:pPr lvl="1"/>
            <a:r>
              <a:rPr lang="tr-TR" sz="1600" dirty="0"/>
              <a:t>İm </a:t>
            </a:r>
          </a:p>
          <a:p>
            <a:r>
              <a:rPr lang="tr-TR" sz="2000" dirty="0" err="1"/>
              <a:t>Semptomatik</a:t>
            </a:r>
            <a:r>
              <a:rPr lang="tr-TR" sz="2000" dirty="0"/>
              <a:t> hastalarda başlangıç </a:t>
            </a:r>
            <a:r>
              <a:rPr lang="tr-TR" sz="2000" dirty="0" err="1"/>
              <a:t>parenteral</a:t>
            </a:r>
            <a:endParaRPr lang="tr-TR" sz="2000" dirty="0"/>
          </a:p>
          <a:p>
            <a:r>
              <a:rPr lang="tr-TR" sz="2000" dirty="0"/>
              <a:t>Yüksek doz </a:t>
            </a:r>
            <a:r>
              <a:rPr lang="tr-TR" sz="2000" dirty="0" err="1"/>
              <a:t>po</a:t>
            </a:r>
            <a:r>
              <a:rPr lang="tr-TR" sz="2000" dirty="0"/>
              <a:t> emilim bozukluklarında bile etkili</a:t>
            </a:r>
          </a:p>
          <a:p>
            <a:pPr lvl="1"/>
            <a:r>
              <a:rPr lang="tr-TR" sz="2000" dirty="0"/>
              <a:t>Ancak yanıt takip edilmeli</a:t>
            </a:r>
          </a:p>
          <a:p>
            <a:pPr lvl="1"/>
            <a:r>
              <a:rPr lang="tr-TR" sz="2000" dirty="0" err="1"/>
              <a:t>Semptomatik</a:t>
            </a:r>
            <a:r>
              <a:rPr lang="tr-TR" sz="2000" dirty="0"/>
              <a:t> hastalarda sadece idamede denenebilir.</a:t>
            </a:r>
          </a:p>
          <a:p>
            <a:endParaRPr lang="tr-TR" sz="1700" dirty="0"/>
          </a:p>
        </p:txBody>
      </p:sp>
    </p:spTree>
    <p:extLst>
      <p:ext uri="{BB962C8B-B14F-4D97-AF65-F5344CB8AC3E}">
        <p14:creationId xmlns:p14="http://schemas.microsoft.com/office/powerpoint/2010/main" val="819446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80D74D99-BDE0-F44D-8DED-A8B7C1FE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407001" cy="5323484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</a:rPr>
              <a:t>Anemi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A7AFE5D-6FD4-F94E-8C08-3F79DD853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409" y="767258"/>
            <a:ext cx="4769954" cy="5323484"/>
          </a:xfrm>
        </p:spPr>
        <p:txBody>
          <a:bodyPr anchor="ctr">
            <a:normAutofit/>
          </a:bodyPr>
          <a:lstStyle/>
          <a:p>
            <a:r>
              <a:rPr lang="tr-TR" sz="2400" b="1" dirty="0" err="1"/>
              <a:t>Hb</a:t>
            </a:r>
            <a:r>
              <a:rPr lang="tr-TR" sz="2400" dirty="0"/>
              <a:t>, </a:t>
            </a:r>
            <a:r>
              <a:rPr lang="tr-TR" sz="2400" dirty="0" err="1"/>
              <a:t>Htc</a:t>
            </a:r>
            <a:r>
              <a:rPr lang="tr-TR" sz="2400" dirty="0"/>
              <a:t>, eritrosit sayısının</a:t>
            </a:r>
          </a:p>
          <a:p>
            <a:pPr lvl="1"/>
            <a:r>
              <a:rPr lang="tr-TR" dirty="0"/>
              <a:t>&lt;-2 SD</a:t>
            </a:r>
          </a:p>
          <a:p>
            <a:pPr lvl="1"/>
            <a:r>
              <a:rPr lang="tr-TR" dirty="0"/>
              <a:t>&lt;-3 p</a:t>
            </a:r>
          </a:p>
          <a:p>
            <a:pPr marL="457200" lvl="1" indent="0">
              <a:buNone/>
            </a:pPr>
            <a:endParaRPr lang="tr-TR" dirty="0"/>
          </a:p>
          <a:p>
            <a:r>
              <a:rPr lang="tr-TR" sz="2400" dirty="0" err="1"/>
              <a:t>Hb</a:t>
            </a:r>
            <a:r>
              <a:rPr lang="tr-TR" sz="2400" dirty="0"/>
              <a:t> değerlerini etkileyen faktörler</a:t>
            </a:r>
          </a:p>
          <a:p>
            <a:pPr lvl="1"/>
            <a:r>
              <a:rPr lang="tr-TR" sz="2000" dirty="0"/>
              <a:t>Yaş</a:t>
            </a:r>
          </a:p>
          <a:p>
            <a:pPr lvl="1"/>
            <a:r>
              <a:rPr lang="tr-TR" sz="2000" dirty="0"/>
              <a:t>Cinsiyet</a:t>
            </a:r>
          </a:p>
          <a:p>
            <a:pPr lvl="2"/>
            <a:r>
              <a:rPr lang="tr-TR" dirty="0" err="1"/>
              <a:t>Androjen</a:t>
            </a:r>
            <a:r>
              <a:rPr lang="tr-TR" dirty="0"/>
              <a:t> </a:t>
            </a:r>
          </a:p>
          <a:p>
            <a:pPr lvl="1"/>
            <a:r>
              <a:rPr lang="tr-TR" sz="2000" dirty="0"/>
              <a:t>Yükseklik (Rakım)</a:t>
            </a:r>
          </a:p>
          <a:p>
            <a:endParaRPr lang="tr-TR" sz="1700" dirty="0"/>
          </a:p>
        </p:txBody>
      </p:sp>
    </p:spTree>
    <p:extLst>
      <p:ext uri="{BB962C8B-B14F-4D97-AF65-F5344CB8AC3E}">
        <p14:creationId xmlns:p14="http://schemas.microsoft.com/office/powerpoint/2010/main" val="3584016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F99C888-25FE-384B-9DC4-980BCAA14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407001" cy="5323484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Vitamin B12 tedavisi- Doz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E6ED4A-909C-0642-8909-4310D45E3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395" y="767258"/>
            <a:ext cx="5205562" cy="5323484"/>
          </a:xfrm>
        </p:spPr>
        <p:txBody>
          <a:bodyPr anchor="ctr">
            <a:normAutofit/>
          </a:bodyPr>
          <a:lstStyle/>
          <a:p>
            <a:r>
              <a:rPr lang="tr-TR" sz="2000" dirty="0" err="1"/>
              <a:t>Semptomatik</a:t>
            </a:r>
            <a:r>
              <a:rPr lang="tr-TR" sz="2000" dirty="0"/>
              <a:t> hastalarda </a:t>
            </a:r>
            <a:r>
              <a:rPr lang="tr-TR" sz="2000" dirty="0" err="1"/>
              <a:t>parenteral</a:t>
            </a:r>
            <a:r>
              <a:rPr lang="tr-TR" sz="2000" dirty="0"/>
              <a:t> tercih edilmeli</a:t>
            </a:r>
          </a:p>
          <a:p>
            <a:r>
              <a:rPr lang="tr-TR" sz="2000" dirty="0" err="1"/>
              <a:t>İntramusküler</a:t>
            </a:r>
            <a:endParaRPr lang="tr-TR" sz="2000" dirty="0"/>
          </a:p>
          <a:p>
            <a:pPr lvl="1"/>
            <a:r>
              <a:rPr lang="tr-TR" sz="1600" dirty="0"/>
              <a:t>10 </a:t>
            </a:r>
            <a:r>
              <a:rPr lang="tr-TR" sz="1600" dirty="0" err="1"/>
              <a:t>mcg</a:t>
            </a:r>
            <a:r>
              <a:rPr lang="tr-TR" sz="1600" dirty="0"/>
              <a:t>/kg/doz veya 100 </a:t>
            </a:r>
            <a:r>
              <a:rPr lang="tr-TR" sz="1600" dirty="0" err="1"/>
              <a:t>mcg</a:t>
            </a:r>
            <a:r>
              <a:rPr lang="tr-TR" sz="1600" dirty="0"/>
              <a:t>/doz veya 1000 </a:t>
            </a:r>
            <a:r>
              <a:rPr lang="tr-TR" sz="1600" dirty="0" err="1"/>
              <a:t>mcg</a:t>
            </a:r>
            <a:r>
              <a:rPr lang="tr-TR" sz="1600" dirty="0"/>
              <a:t>/doz</a:t>
            </a:r>
          </a:p>
          <a:p>
            <a:r>
              <a:rPr lang="tr-TR" sz="2000" dirty="0"/>
              <a:t>iv yapılmaz</a:t>
            </a:r>
          </a:p>
          <a:p>
            <a:r>
              <a:rPr lang="tr-TR" sz="2000" dirty="0"/>
              <a:t>Ülkemizde klasik uygulama</a:t>
            </a:r>
          </a:p>
          <a:p>
            <a:pPr lvl="1"/>
            <a:r>
              <a:rPr lang="tr-TR" sz="1600" dirty="0"/>
              <a:t>İlk hafta her gün, sonra haftada bir-4 kez, sonra ayda bir en az 6 ay</a:t>
            </a:r>
          </a:p>
          <a:p>
            <a:r>
              <a:rPr lang="tr-TR" sz="2000" dirty="0"/>
              <a:t>Erişkinde 1000 </a:t>
            </a:r>
            <a:r>
              <a:rPr lang="tr-TR" sz="2000" dirty="0" err="1"/>
              <a:t>mcg</a:t>
            </a:r>
            <a:r>
              <a:rPr lang="tr-TR" sz="2000" dirty="0"/>
              <a:t>, haftada bir, eksiklik giderilene kadar</a:t>
            </a:r>
          </a:p>
          <a:p>
            <a:pPr lvl="1"/>
            <a:r>
              <a:rPr lang="tr-TR" sz="2000" dirty="0"/>
              <a:t>Daha sonra </a:t>
            </a:r>
            <a:r>
              <a:rPr lang="tr-TR" sz="2000" dirty="0" err="1"/>
              <a:t>siyanokobalaminde</a:t>
            </a:r>
            <a:r>
              <a:rPr lang="tr-TR" sz="2000" dirty="0"/>
              <a:t> ayda bir</a:t>
            </a:r>
          </a:p>
          <a:p>
            <a:pPr lvl="1"/>
            <a:r>
              <a:rPr lang="tr-TR" sz="2000" dirty="0" err="1"/>
              <a:t>Hidroksikobalaminda</a:t>
            </a:r>
            <a:r>
              <a:rPr lang="tr-TR" sz="2000" dirty="0"/>
              <a:t> iki ayda bir</a:t>
            </a:r>
          </a:p>
          <a:p>
            <a:r>
              <a:rPr lang="tr-TR" sz="2000" dirty="0"/>
              <a:t>Oral: 1000 </a:t>
            </a:r>
            <a:r>
              <a:rPr lang="tr-TR" sz="2000" dirty="0" err="1"/>
              <a:t>mcg</a:t>
            </a:r>
            <a:r>
              <a:rPr lang="tr-TR" sz="2000" dirty="0"/>
              <a:t> oral- etkinlik test edilmeli</a:t>
            </a:r>
          </a:p>
          <a:p>
            <a:pPr lvl="1"/>
            <a:r>
              <a:rPr lang="tr-TR" sz="1600" dirty="0"/>
              <a:t>Neden ortadan kalkarsa 6 ay</a:t>
            </a:r>
          </a:p>
          <a:p>
            <a:pPr lvl="1"/>
            <a:r>
              <a:rPr lang="tr-TR" sz="1600" dirty="0"/>
              <a:t>Neden devam ederse idame uzun süre</a:t>
            </a:r>
          </a:p>
        </p:txBody>
      </p:sp>
    </p:spTree>
    <p:extLst>
      <p:ext uri="{BB962C8B-B14F-4D97-AF65-F5344CB8AC3E}">
        <p14:creationId xmlns:p14="http://schemas.microsoft.com/office/powerpoint/2010/main" val="2885987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C4322D02-85EA-EB49-97B9-E799754A3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407001" cy="5323484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Vitamin B12 tedavisine yanıt</a:t>
            </a:r>
            <a:br>
              <a:rPr lang="tr-TR" sz="2800" b="1" dirty="0">
                <a:solidFill>
                  <a:schemeClr val="bg1"/>
                </a:solidFill>
              </a:rPr>
            </a:br>
            <a:r>
              <a:rPr lang="tr-TR" sz="2800" b="1" dirty="0">
                <a:solidFill>
                  <a:schemeClr val="bg1"/>
                </a:solidFill>
              </a:rPr>
              <a:t>ve </a:t>
            </a:r>
            <a:br>
              <a:rPr lang="tr-TR" sz="2800" b="1" dirty="0">
                <a:solidFill>
                  <a:schemeClr val="bg1"/>
                </a:solidFill>
              </a:rPr>
            </a:br>
            <a:r>
              <a:rPr lang="tr-TR" sz="2800" b="1" dirty="0">
                <a:solidFill>
                  <a:schemeClr val="bg1"/>
                </a:solidFill>
              </a:rPr>
              <a:t>tedavi süresi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602E39-FB11-4A43-A43A-9888F2626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123" y="767258"/>
            <a:ext cx="5810877" cy="5323484"/>
          </a:xfrm>
        </p:spPr>
        <p:txBody>
          <a:bodyPr anchor="ctr">
            <a:normAutofit/>
          </a:bodyPr>
          <a:lstStyle/>
          <a:p>
            <a:r>
              <a:rPr lang="tr-TR" sz="2400" dirty="0" err="1"/>
              <a:t>Retikülosit</a:t>
            </a:r>
            <a:r>
              <a:rPr lang="tr-TR" sz="2400" dirty="0"/>
              <a:t> yanıtı: 3-4 gün, maksimum 6-8 gün</a:t>
            </a:r>
          </a:p>
          <a:p>
            <a:r>
              <a:rPr lang="tr-TR" sz="2400" dirty="0"/>
              <a:t>Kemik iliği yanıtı: 6 saat içinde başlar 48 saat içinde tamamen düzelir</a:t>
            </a:r>
          </a:p>
          <a:p>
            <a:r>
              <a:rPr lang="tr-TR" sz="2400" dirty="0"/>
              <a:t>Tedavi 4-6 ay</a:t>
            </a:r>
          </a:p>
          <a:p>
            <a:r>
              <a:rPr lang="tr-TR" sz="2400" dirty="0"/>
              <a:t>İdame neden ortadan kalkana kadar</a:t>
            </a:r>
          </a:p>
          <a:p>
            <a:endParaRPr lang="tr-TR" sz="1700" dirty="0"/>
          </a:p>
        </p:txBody>
      </p:sp>
    </p:spTree>
    <p:extLst>
      <p:ext uri="{BB962C8B-B14F-4D97-AF65-F5344CB8AC3E}">
        <p14:creationId xmlns:p14="http://schemas.microsoft.com/office/powerpoint/2010/main" val="400192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61673E-FAAA-4AEE-8D32-5CAC93CD9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9279FE-5810-440F-B799-25803A014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796" y="774750"/>
            <a:ext cx="2674021" cy="60832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789A43F-DD37-A048-B389-C5AB6B0C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593" y="1438834"/>
            <a:ext cx="1617009" cy="4249271"/>
          </a:xfrm>
        </p:spPr>
        <p:txBody>
          <a:bodyPr>
            <a:normAutofit/>
          </a:bodyPr>
          <a:lstStyle/>
          <a:p>
            <a:r>
              <a:rPr lang="tr-TR" sz="2400">
                <a:solidFill>
                  <a:schemeClr val="bg1"/>
                </a:solidFill>
              </a:rPr>
              <a:t>Folik asit eksikliği- Tedavi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ABD4F1-A860-48A4-84CD-EB40E1FC7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935205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D8C0F2-1D8A-4908-857F-3DE6B0823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053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D3BBCC0-90EB-584E-996E-CF82FACE9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01" y="1438834"/>
            <a:ext cx="4789404" cy="5067291"/>
          </a:xfrm>
        </p:spPr>
        <p:txBody>
          <a:bodyPr anchor="ctr">
            <a:normAutofit lnSpcReduction="10000"/>
          </a:bodyPr>
          <a:lstStyle/>
          <a:p>
            <a:r>
              <a:rPr lang="tr-TR" sz="2000" dirty="0"/>
              <a:t>Oral, im, iv formlar</a:t>
            </a:r>
          </a:p>
          <a:p>
            <a:r>
              <a:rPr lang="tr-TR" sz="2000" dirty="0" err="1"/>
              <a:t>Semptomatik</a:t>
            </a:r>
            <a:r>
              <a:rPr lang="tr-TR" sz="2000" dirty="0"/>
              <a:t> vakalarda başlangıç </a:t>
            </a:r>
            <a:r>
              <a:rPr lang="tr-TR" sz="2000" dirty="0" err="1"/>
              <a:t>parenteral</a:t>
            </a:r>
            <a:r>
              <a:rPr lang="tr-TR" sz="2000" dirty="0"/>
              <a:t> verilebilir.</a:t>
            </a:r>
          </a:p>
          <a:p>
            <a:r>
              <a:rPr lang="tr-TR" sz="2000" dirty="0" err="1"/>
              <a:t>Folik</a:t>
            </a:r>
            <a:r>
              <a:rPr lang="tr-TR" sz="2000" dirty="0"/>
              <a:t> asit eksikliğine ikincil anemi</a:t>
            </a:r>
          </a:p>
          <a:p>
            <a:pPr lvl="1"/>
            <a:r>
              <a:rPr lang="tr-TR" sz="2000" dirty="0"/>
              <a:t>Başlangıç:</a:t>
            </a:r>
          </a:p>
          <a:p>
            <a:pPr lvl="2"/>
            <a:r>
              <a:rPr lang="tr-TR" dirty="0"/>
              <a:t>1-5 mg </a:t>
            </a:r>
            <a:r>
              <a:rPr lang="tr-TR" dirty="0" err="1"/>
              <a:t>folik</a:t>
            </a:r>
            <a:r>
              <a:rPr lang="tr-TR" dirty="0"/>
              <a:t> asit </a:t>
            </a:r>
            <a:r>
              <a:rPr lang="tr-TR" dirty="0" err="1"/>
              <a:t>po</a:t>
            </a:r>
            <a:r>
              <a:rPr lang="tr-TR" dirty="0"/>
              <a:t>, günde bir</a:t>
            </a:r>
          </a:p>
          <a:p>
            <a:pPr lvl="2"/>
            <a:r>
              <a:rPr lang="tr-TR" dirty="0"/>
              <a:t>Tam hematolojik yanıta kadar</a:t>
            </a:r>
          </a:p>
          <a:p>
            <a:pPr lvl="1"/>
            <a:r>
              <a:rPr lang="tr-TR" sz="2000" dirty="0"/>
              <a:t>İdame 0,1 mg/gün </a:t>
            </a:r>
            <a:r>
              <a:rPr lang="tr-TR" sz="2000" dirty="0" err="1"/>
              <a:t>infant</a:t>
            </a:r>
            <a:endParaRPr lang="tr-TR" sz="2000" dirty="0"/>
          </a:p>
          <a:p>
            <a:pPr lvl="1"/>
            <a:r>
              <a:rPr lang="tr-TR" sz="2000" dirty="0"/>
              <a:t>&lt;4 yaş 0,1-0,3 mg/gün</a:t>
            </a:r>
          </a:p>
          <a:p>
            <a:pPr lvl="1"/>
            <a:r>
              <a:rPr lang="tr-TR" sz="2000" dirty="0"/>
              <a:t>4-ergenlik 0,1-0,4 mg/gün</a:t>
            </a:r>
          </a:p>
          <a:p>
            <a:r>
              <a:rPr lang="tr-TR" sz="2000" dirty="0"/>
              <a:t>Gebelerde 0,4- 0,8 mg/gün. </a:t>
            </a:r>
            <a:r>
              <a:rPr lang="tr-TR" sz="2000" dirty="0" err="1"/>
              <a:t>Prekonsepssiyon</a:t>
            </a:r>
            <a:r>
              <a:rPr lang="tr-TR" sz="2000" dirty="0"/>
              <a:t> 1 ay, +12. haftaya kadar</a:t>
            </a:r>
          </a:p>
          <a:p>
            <a:pPr lvl="1"/>
            <a:r>
              <a:rPr lang="tr-TR" sz="2000" dirty="0"/>
              <a:t>Çok yüksek riskli gebelerde 5 mg/gün</a:t>
            </a:r>
          </a:p>
          <a:p>
            <a:r>
              <a:rPr lang="tr-TR" sz="2000" dirty="0"/>
              <a:t>Dikkat: Vitamin B12 eksik iken sadece </a:t>
            </a:r>
            <a:r>
              <a:rPr lang="tr-TR" sz="2000" dirty="0" err="1"/>
              <a:t>Folik</a:t>
            </a:r>
            <a:r>
              <a:rPr lang="tr-TR" sz="2000" dirty="0"/>
              <a:t> asit verirseniz nörolojik tablo daha kötüye gidebilir.</a:t>
            </a:r>
          </a:p>
          <a:p>
            <a:pPr lvl="1"/>
            <a:endParaRPr lang="tr-TR" sz="1600" dirty="0"/>
          </a:p>
          <a:p>
            <a:pPr lvl="1"/>
            <a:endParaRPr lang="tr-TR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30E5F0-AD6E-4049-8FAB-A4D82343D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85187" y="3404996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93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9458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FBF9E2A-C8E9-4CFA-A50A-8D2BD2E2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4568"/>
            <a:ext cx="2513817" cy="5412920"/>
          </a:xfrm>
        </p:spPr>
        <p:txBody>
          <a:bodyPr>
            <a:normAutofit/>
          </a:bodyPr>
          <a:lstStyle/>
          <a:p>
            <a:r>
              <a:rPr lang="tr-TR" sz="3500" b="1" dirty="0">
                <a:solidFill>
                  <a:schemeClr val="bg1"/>
                </a:solidFill>
              </a:rPr>
              <a:t>Vaka</a:t>
            </a:r>
            <a:endParaRPr lang="en-US" sz="35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8B81DDA4-64BA-458D-9E6C-3E9E7C7E3D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5318812"/>
              </p:ext>
            </p:extLst>
          </p:nvPr>
        </p:nvGraphicFramePr>
        <p:xfrm>
          <a:off x="4044341" y="623888"/>
          <a:ext cx="4471009" cy="641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674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9458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ADD8F51-F9C0-4137-9E3B-EB9CAF821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4568"/>
            <a:ext cx="2513817" cy="5412920"/>
          </a:xfrm>
        </p:spPr>
        <p:txBody>
          <a:bodyPr>
            <a:normAutofit/>
          </a:bodyPr>
          <a:lstStyle/>
          <a:p>
            <a:r>
              <a:rPr lang="tr-TR" sz="3500" dirty="0">
                <a:solidFill>
                  <a:schemeClr val="bg1"/>
                </a:solidFill>
              </a:rPr>
              <a:t>Vaka Laboratuvar</a:t>
            </a:r>
            <a:br>
              <a:rPr lang="tr-TR" sz="3500" dirty="0">
                <a:solidFill>
                  <a:schemeClr val="bg1"/>
                </a:solidFill>
              </a:rPr>
            </a:br>
            <a:endParaRPr lang="en-US" sz="3500" dirty="0">
              <a:solidFill>
                <a:schemeClr val="bg1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03410F09-19D8-4041-8DD8-BC4D89C889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7662393"/>
              </p:ext>
            </p:extLst>
          </p:nvPr>
        </p:nvGraphicFramePr>
        <p:xfrm>
          <a:off x="4044341" y="624568"/>
          <a:ext cx="4471009" cy="6002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9401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FBF9E2A-C8E9-4CFA-A50A-8D2BD2E2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4568"/>
            <a:ext cx="2513817" cy="5412920"/>
          </a:xfrm>
        </p:spPr>
        <p:txBody>
          <a:bodyPr>
            <a:normAutofit/>
          </a:bodyPr>
          <a:lstStyle/>
          <a:p>
            <a:r>
              <a:rPr lang="tr-TR" sz="3500" b="1" dirty="0">
                <a:solidFill>
                  <a:schemeClr val="bg1"/>
                </a:solidFill>
              </a:rPr>
              <a:t>Vaka</a:t>
            </a:r>
            <a:endParaRPr lang="en-US" sz="35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8B81DDA4-64BA-458D-9E6C-3E9E7C7E3D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377144"/>
              </p:ext>
            </p:extLst>
          </p:nvPr>
        </p:nvGraphicFramePr>
        <p:xfrm>
          <a:off x="4044341" y="67584"/>
          <a:ext cx="4471009" cy="6694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Başlık 1">
            <a:extLst>
              <a:ext uri="{FF2B5EF4-FFF2-40B4-BE49-F238E27FC236}">
                <a16:creationId xmlns:a16="http://schemas.microsoft.com/office/drawing/2014/main" id="{CE623F2B-8D53-430F-9270-D4EE99709524}"/>
              </a:ext>
            </a:extLst>
          </p:cNvPr>
          <p:cNvSpPr txBox="1">
            <a:spLocks/>
          </p:cNvSpPr>
          <p:nvPr/>
        </p:nvSpPr>
        <p:spPr>
          <a:xfrm>
            <a:off x="781050" y="776968"/>
            <a:ext cx="2513817" cy="541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>
                <a:solidFill>
                  <a:schemeClr val="bg1"/>
                </a:solidFill>
              </a:rPr>
              <a:t>Vaka Laboratuvar</a:t>
            </a:r>
            <a:br>
              <a:rPr lang="tr-TR" sz="3500">
                <a:solidFill>
                  <a:schemeClr val="bg1"/>
                </a:solidFill>
              </a:rPr>
            </a:b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659CB641-686A-4F0C-8D2D-34B0E09D974B}"/>
              </a:ext>
            </a:extLst>
          </p:cNvPr>
          <p:cNvSpPr/>
          <p:nvPr/>
        </p:nvSpPr>
        <p:spPr>
          <a:xfrm>
            <a:off x="0" y="0"/>
            <a:ext cx="3522133" cy="6858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b="1" dirty="0">
                <a:solidFill>
                  <a:schemeClr val="bg1"/>
                </a:solidFill>
              </a:rPr>
              <a:t>Vaka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30271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9458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12311EF-4F4F-4578-9972-DB31D433E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4568"/>
            <a:ext cx="2513817" cy="5412920"/>
          </a:xfrm>
        </p:spPr>
        <p:txBody>
          <a:bodyPr>
            <a:normAutofit/>
          </a:bodyPr>
          <a:lstStyle/>
          <a:p>
            <a:r>
              <a:rPr lang="tr-TR" sz="3500" dirty="0">
                <a:solidFill>
                  <a:schemeClr val="bg1"/>
                </a:solidFill>
              </a:rPr>
              <a:t>Vaka- İleri laboratuvar</a:t>
            </a:r>
            <a:endParaRPr lang="en-US" sz="3500" dirty="0">
              <a:solidFill>
                <a:schemeClr val="bg1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1D2E1838-9343-4E37-B16F-07C0ADD136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4387743"/>
              </p:ext>
            </p:extLst>
          </p:nvPr>
        </p:nvGraphicFramePr>
        <p:xfrm>
          <a:off x="4044341" y="623888"/>
          <a:ext cx="4471009" cy="541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6022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9458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EE75897-E17C-40EE-9DA7-0C9C0A2D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4568"/>
            <a:ext cx="2513817" cy="5412920"/>
          </a:xfrm>
        </p:spPr>
        <p:txBody>
          <a:bodyPr>
            <a:normAutofit/>
          </a:bodyPr>
          <a:lstStyle/>
          <a:p>
            <a:r>
              <a:rPr lang="tr-TR" sz="3500">
                <a:solidFill>
                  <a:schemeClr val="bg1"/>
                </a:solidFill>
              </a:rPr>
              <a:t>Vaka- Tedavi ve izlem</a:t>
            </a:r>
            <a:endParaRPr lang="en-US" sz="3500">
              <a:solidFill>
                <a:schemeClr val="bg1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C381F0EC-EA0C-47A4-9DDF-1448A947E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069721"/>
              </p:ext>
            </p:extLst>
          </p:nvPr>
        </p:nvGraphicFramePr>
        <p:xfrm>
          <a:off x="4044341" y="623888"/>
          <a:ext cx="4885170" cy="6002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7937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D319049-98E7-AA40-AB49-1375B1B55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060" y="365126"/>
            <a:ext cx="4258051" cy="3453300"/>
          </a:xfrm>
        </p:spPr>
        <p:txBody>
          <a:bodyPr>
            <a:normAutofit/>
          </a:bodyPr>
          <a:lstStyle/>
          <a:p>
            <a:r>
              <a:rPr lang="tr-TR" sz="2800" b="1" dirty="0" err="1"/>
              <a:t>Nötrofillerde</a:t>
            </a:r>
            <a:r>
              <a:rPr lang="tr-TR" sz="2800" b="1" dirty="0"/>
              <a:t> </a:t>
            </a:r>
            <a:r>
              <a:rPr lang="tr-TR" sz="2800" b="1" dirty="0" err="1"/>
              <a:t>hipersegmentasyon</a:t>
            </a:r>
            <a:br>
              <a:rPr lang="tr-TR" sz="2800" b="1" dirty="0"/>
            </a:br>
            <a:br>
              <a:rPr lang="tr-TR" sz="2800" b="1" dirty="0"/>
            </a:br>
            <a:r>
              <a:rPr lang="tr-TR" sz="2800" b="1" dirty="0"/>
              <a:t>Kemik iliğinde </a:t>
            </a:r>
            <a:r>
              <a:rPr lang="tr-TR" sz="2800" b="1" dirty="0" err="1"/>
              <a:t>megaloblastik</a:t>
            </a:r>
            <a:r>
              <a:rPr lang="tr-TR" sz="2800" b="1" dirty="0"/>
              <a:t> değişiklikler</a:t>
            </a:r>
            <a:br>
              <a:rPr lang="en-US" dirty="0"/>
            </a:b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28FC718-02D1-6945-91BA-AA1C6A9C5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6" y="365126"/>
            <a:ext cx="3742289" cy="6011919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2F8DD800-414F-4977-BA5C-F141347DBB52}"/>
              </a:ext>
            </a:extLst>
          </p:cNvPr>
          <p:cNvSpPr txBox="1"/>
          <p:nvPr/>
        </p:nvSpPr>
        <p:spPr>
          <a:xfrm>
            <a:off x="5497689" y="5915380"/>
            <a:ext cx="3298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Theml</a:t>
            </a:r>
            <a:r>
              <a:rPr lang="en-US" sz="1200" dirty="0"/>
              <a:t>, Color Atlas of Hematology © 2004 </a:t>
            </a:r>
            <a:r>
              <a:rPr lang="en-US" sz="1200" dirty="0" err="1"/>
              <a:t>Thieme</a:t>
            </a:r>
            <a:endParaRPr lang="tr-TR" sz="1200" dirty="0"/>
          </a:p>
          <a:p>
            <a:r>
              <a:rPr lang="tr-TR" sz="1200" dirty="0" err="1"/>
              <a:t>Page</a:t>
            </a:r>
            <a:r>
              <a:rPr lang="tr-TR" sz="1200" dirty="0"/>
              <a:t> 154.</a:t>
            </a:r>
            <a:r>
              <a:rPr lang="en-US" sz="1200" dirty="0"/>
              <a:t>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519D406-F06B-4C94-BCC0-7C15FFBEB595}"/>
              </a:ext>
            </a:extLst>
          </p:cNvPr>
          <p:cNvSpPr txBox="1"/>
          <p:nvPr/>
        </p:nvSpPr>
        <p:spPr>
          <a:xfrm>
            <a:off x="4854222" y="2393244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239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260A59D-99DF-2D40-988D-9DDA86ED0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B1494DC-86CB-DF4D-A897-507D10243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E70E6FD-0BE5-7548-9858-9CC8DADA9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630"/>
            <a:ext cx="5358633" cy="6260244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891D621D-F962-4F1E-90D9-0D666776EF7B}"/>
              </a:ext>
            </a:extLst>
          </p:cNvPr>
          <p:cNvSpPr txBox="1"/>
          <p:nvPr/>
        </p:nvSpPr>
        <p:spPr>
          <a:xfrm>
            <a:off x="5381211" y="6193557"/>
            <a:ext cx="2884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Wintrobe's</a:t>
            </a:r>
            <a:r>
              <a:rPr lang="en-US" sz="1000" dirty="0"/>
              <a:t> Atlas of Clinical Hematology, 1st </a:t>
            </a:r>
            <a:r>
              <a:rPr lang="en-US" sz="1000" dirty="0" err="1"/>
              <a:t>Editio</a:t>
            </a:r>
            <a:r>
              <a:rPr lang="tr-TR" sz="1000" dirty="0"/>
              <a:t>n.</a:t>
            </a:r>
          </a:p>
          <a:p>
            <a:r>
              <a:rPr lang="tr-TR" sz="1000" dirty="0"/>
              <a:t>Page:41</a:t>
            </a:r>
            <a:endParaRPr lang="en-US" sz="10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464B5D2-98D4-4093-A128-FF813C83BA8A}"/>
              </a:ext>
            </a:extLst>
          </p:cNvPr>
          <p:cNvSpPr txBox="1"/>
          <p:nvPr/>
        </p:nvSpPr>
        <p:spPr>
          <a:xfrm>
            <a:off x="5381211" y="2811843"/>
            <a:ext cx="2942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err="1"/>
              <a:t>Pernisyöz</a:t>
            </a:r>
            <a:r>
              <a:rPr lang="tr-TR" sz="3200" b="1" dirty="0"/>
              <a:t> anemi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91514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097AAC7-BFC0-6048-B684-4A8D63066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Yaşa göre kırmızı küre değişkenleri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13B4E43-62BD-8A45-87A7-DFD2AB1D7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28248" y="1261312"/>
            <a:ext cx="9444592" cy="467497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2D4AF96-B23E-614F-AC5C-2193D83F02AA}"/>
              </a:ext>
            </a:extLst>
          </p:cNvPr>
          <p:cNvSpPr txBox="1"/>
          <p:nvPr/>
        </p:nvSpPr>
        <p:spPr>
          <a:xfrm>
            <a:off x="900113" y="5972175"/>
            <a:ext cx="761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Ref: </a:t>
            </a:r>
            <a:r>
              <a:rPr lang="en-US" sz="1200" dirty="0" err="1"/>
              <a:t>Lanzkowsky</a:t>
            </a:r>
            <a:r>
              <a:rPr lang="en-US" sz="1200" dirty="0"/>
              <a:t> P. Appendix-1 Hematologic reference values. Manual of Pediatric Hematology and Oncology. 5</a:t>
            </a:r>
            <a:r>
              <a:rPr lang="en-US" sz="1200" baseline="30000" dirty="0"/>
              <a:t>th</a:t>
            </a:r>
            <a:r>
              <a:rPr lang="en-US" sz="1200" dirty="0"/>
              <a:t> ed. 2011. Page: 973. 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678ADFC7-3410-4A69-B320-975A3F439124}"/>
              </a:ext>
            </a:extLst>
          </p:cNvPr>
          <p:cNvSpPr/>
          <p:nvPr/>
        </p:nvSpPr>
        <p:spPr>
          <a:xfrm>
            <a:off x="2201333" y="3668889"/>
            <a:ext cx="338667" cy="1591733"/>
          </a:xfrm>
          <a:prstGeom prst="rect">
            <a:avLst/>
          </a:prstGeom>
          <a:solidFill>
            <a:schemeClr val="accent2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049CB0BB-94E9-4178-A00F-B07E9E15D1C9}"/>
              </a:ext>
            </a:extLst>
          </p:cNvPr>
          <p:cNvSpPr/>
          <p:nvPr/>
        </p:nvSpPr>
        <p:spPr>
          <a:xfrm>
            <a:off x="219130" y="3668888"/>
            <a:ext cx="875744" cy="1591733"/>
          </a:xfrm>
          <a:prstGeom prst="rect">
            <a:avLst/>
          </a:prstGeom>
          <a:solidFill>
            <a:schemeClr val="accent2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281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ECBE470-05BD-0A45-ADA7-F929D4B00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Kemik iliğinde </a:t>
            </a:r>
            <a:r>
              <a:rPr lang="tr-TR" dirty="0" err="1"/>
              <a:t>megaloblastik</a:t>
            </a:r>
            <a:r>
              <a:rPr lang="tr-TR" dirty="0"/>
              <a:t> anemi bulguları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DEA98B-DE6A-0049-AD58-B150E1F6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1D47351-C2AD-E346-A5DC-329D03AD4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60" y="1860907"/>
            <a:ext cx="6770074" cy="4110401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2055D70-CE90-49BC-9955-88779538F258}"/>
              </a:ext>
            </a:extLst>
          </p:cNvPr>
          <p:cNvSpPr txBox="1"/>
          <p:nvPr/>
        </p:nvSpPr>
        <p:spPr>
          <a:xfrm>
            <a:off x="5381211" y="6193557"/>
            <a:ext cx="2884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Wintrobe's</a:t>
            </a:r>
            <a:r>
              <a:rPr lang="en-US" sz="1000" dirty="0"/>
              <a:t> Atlas of Clinical Hematology, 1st </a:t>
            </a:r>
            <a:r>
              <a:rPr lang="en-US" sz="1000" dirty="0" err="1"/>
              <a:t>Editio</a:t>
            </a:r>
            <a:r>
              <a:rPr lang="tr-TR" sz="1000" dirty="0"/>
              <a:t>n.</a:t>
            </a:r>
          </a:p>
          <a:p>
            <a:r>
              <a:rPr lang="tr-TR" sz="1000" dirty="0"/>
              <a:t>Page:41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02562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94E1643-BB47-9F4F-9A50-01839ECFC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E04842A-5C4F-B540-AE2D-FF71FB1F9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768502" y="2540972"/>
            <a:ext cx="7886700" cy="4351338"/>
          </a:xfrm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97C1550-D168-AB44-B0AD-774D62069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217" y="34310"/>
            <a:ext cx="6794303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BC282D6-DDA0-FB4D-BD29-30D0D36415E6}"/>
              </a:ext>
            </a:extLst>
          </p:cNvPr>
          <p:cNvSpPr txBox="1"/>
          <p:nvPr/>
        </p:nvSpPr>
        <p:spPr>
          <a:xfrm>
            <a:off x="6597742" y="5623560"/>
            <a:ext cx="230383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u="sng" dirty="0">
                <a:hlinkClick r:id="rId3" tooltip="The New England journal of medicine."/>
              </a:rPr>
              <a:t>N Engl J Med.</a:t>
            </a:r>
            <a:r>
              <a:rPr lang="tr-TR" sz="1100" dirty="0"/>
              <a:t> 2014 </a:t>
            </a:r>
            <a:r>
              <a:rPr lang="tr-TR" sz="1100" dirty="0" err="1"/>
              <a:t>Feb</a:t>
            </a:r>
            <a:endParaRPr lang="tr-TR" sz="1100" dirty="0"/>
          </a:p>
          <a:p>
            <a:r>
              <a:rPr lang="tr-TR" sz="1100" b="1" dirty="0"/>
              <a:t>Vitamin B12 </a:t>
            </a:r>
            <a:r>
              <a:rPr lang="tr-TR" sz="1100" b="1" dirty="0" err="1"/>
              <a:t>and</a:t>
            </a:r>
            <a:r>
              <a:rPr lang="tr-TR" sz="1100" b="1" dirty="0"/>
              <a:t> </a:t>
            </a:r>
            <a:r>
              <a:rPr lang="tr-TR" sz="1100" b="1" dirty="0" err="1"/>
              <a:t>pernicious</a:t>
            </a:r>
            <a:r>
              <a:rPr lang="tr-TR" sz="1100" b="1" dirty="0"/>
              <a:t> </a:t>
            </a:r>
            <a:r>
              <a:rPr lang="tr-TR" sz="1100" b="1" dirty="0" err="1"/>
              <a:t>anemia</a:t>
            </a:r>
            <a:r>
              <a:rPr lang="tr-TR" sz="1100" b="1" dirty="0"/>
              <a:t>-</a:t>
            </a:r>
          </a:p>
          <a:p>
            <a:r>
              <a:rPr lang="tr-TR" sz="1100" b="1" dirty="0"/>
              <a:t>-</a:t>
            </a:r>
            <a:r>
              <a:rPr lang="tr-TR" sz="1100" b="1" dirty="0" err="1"/>
              <a:t>the</a:t>
            </a:r>
            <a:r>
              <a:rPr lang="tr-TR" sz="1100" b="1" dirty="0"/>
              <a:t> </a:t>
            </a:r>
            <a:r>
              <a:rPr lang="tr-TR" sz="1100" b="1" dirty="0" err="1"/>
              <a:t>dawn</a:t>
            </a:r>
            <a:r>
              <a:rPr lang="tr-TR" sz="1100" b="1" dirty="0"/>
              <a:t> of </a:t>
            </a:r>
            <a:r>
              <a:rPr lang="tr-TR" sz="1100" b="1" dirty="0" err="1"/>
              <a:t>molecular</a:t>
            </a:r>
            <a:r>
              <a:rPr lang="tr-TR" sz="1100" b="1" dirty="0"/>
              <a:t> </a:t>
            </a:r>
            <a:r>
              <a:rPr lang="tr-TR" sz="1100" b="1" dirty="0" err="1"/>
              <a:t>medicine</a:t>
            </a:r>
            <a:r>
              <a:rPr lang="tr-TR" sz="1100" b="1" dirty="0"/>
              <a:t>.</a:t>
            </a:r>
          </a:p>
          <a:p>
            <a:r>
              <a:rPr lang="tr-TR" sz="1100" u="sng" dirty="0">
                <a:hlinkClick r:id="rId4"/>
              </a:rPr>
              <a:t>Bunn HF</a:t>
            </a:r>
            <a:r>
              <a:rPr lang="tr-TR" sz="1100" dirty="0"/>
              <a:t>.</a:t>
            </a:r>
          </a:p>
          <a:p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CA7C87F-7B12-C343-8007-DF1FF593BF94}"/>
              </a:ext>
            </a:extLst>
          </p:cNvPr>
          <p:cNvSpPr txBox="1"/>
          <p:nvPr/>
        </p:nvSpPr>
        <p:spPr>
          <a:xfrm>
            <a:off x="6499273" y="2124222"/>
            <a:ext cx="259000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/>
              <a:t>1934 Nobel fizyoloji ödülü</a:t>
            </a:r>
          </a:p>
          <a:p>
            <a:r>
              <a:rPr lang="tr-TR" sz="1600" dirty="0" err="1"/>
              <a:t>Minot</a:t>
            </a:r>
            <a:r>
              <a:rPr lang="tr-TR" sz="1600" dirty="0"/>
              <a:t>, Murphy, </a:t>
            </a:r>
            <a:r>
              <a:rPr lang="tr-TR" sz="1600" dirty="0" err="1"/>
              <a:t>and</a:t>
            </a:r>
            <a:r>
              <a:rPr lang="tr-TR" sz="1600" dirty="0"/>
              <a:t> </a:t>
            </a:r>
            <a:r>
              <a:rPr lang="tr-TR" sz="1600" dirty="0" err="1"/>
              <a:t>Whipple</a:t>
            </a:r>
            <a:endParaRPr lang="tr-TR" sz="1600" dirty="0"/>
          </a:p>
          <a:p>
            <a:r>
              <a:rPr lang="tr-TR" sz="1600" dirty="0"/>
              <a:t>‘in </a:t>
            </a:r>
            <a:r>
              <a:rPr lang="tr-TR" sz="1600" dirty="0" err="1"/>
              <a:t>recognition</a:t>
            </a:r>
            <a:r>
              <a:rPr lang="tr-TR" sz="1600" dirty="0"/>
              <a:t> of </a:t>
            </a:r>
            <a:r>
              <a:rPr lang="tr-TR" sz="1600" dirty="0" err="1"/>
              <a:t>their</a:t>
            </a:r>
            <a:r>
              <a:rPr lang="tr-TR" sz="1600" dirty="0"/>
              <a:t> </a:t>
            </a:r>
          </a:p>
          <a:p>
            <a:r>
              <a:rPr lang="tr-TR" sz="1600" dirty="0" err="1"/>
              <a:t>discoveries</a:t>
            </a:r>
            <a:r>
              <a:rPr lang="tr-TR" sz="1600" dirty="0"/>
              <a:t> </a:t>
            </a:r>
            <a:r>
              <a:rPr lang="tr-TR" sz="1600" dirty="0" err="1"/>
              <a:t>respecting</a:t>
            </a:r>
            <a:r>
              <a:rPr lang="tr-TR" sz="1600" dirty="0"/>
              <a:t> </a:t>
            </a:r>
          </a:p>
          <a:p>
            <a:r>
              <a:rPr lang="tr-TR" sz="1600" dirty="0" err="1"/>
              <a:t>liver</a:t>
            </a:r>
            <a:r>
              <a:rPr lang="tr-TR" sz="1600" dirty="0"/>
              <a:t> </a:t>
            </a:r>
            <a:r>
              <a:rPr lang="tr-TR" sz="1600" dirty="0" err="1"/>
              <a:t>therapy</a:t>
            </a:r>
            <a:r>
              <a:rPr lang="tr-TR" sz="1600" dirty="0"/>
              <a:t> in </a:t>
            </a:r>
            <a:r>
              <a:rPr lang="tr-TR" sz="1600" dirty="0" err="1"/>
              <a:t>anaemias</a:t>
            </a:r>
            <a:r>
              <a:rPr lang="tr-TR" sz="1600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373815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2066D05D-07E9-AE4E-90ED-98F817CC2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3770489"/>
            <a:ext cx="5174047" cy="2507691"/>
          </a:xfrm>
        </p:spPr>
        <p:txBody>
          <a:bodyPr anchor="ctr">
            <a:normAutofit fontScale="90000"/>
          </a:bodyPr>
          <a:lstStyle/>
          <a:p>
            <a:pPr algn="r"/>
            <a:r>
              <a:rPr lang="tr-TR" b="1" dirty="0" err="1"/>
              <a:t>Makrositer</a:t>
            </a:r>
            <a:r>
              <a:rPr lang="tr-TR" b="1" dirty="0"/>
              <a:t> Anemiye Yaklaşım</a:t>
            </a:r>
            <a:br>
              <a:rPr lang="tr-TR" sz="5600" b="1" dirty="0"/>
            </a:br>
            <a:r>
              <a:rPr lang="tr-TR" sz="2700" dirty="0"/>
              <a:t>Dönem-5</a:t>
            </a:r>
            <a:br>
              <a:rPr lang="tr-TR" sz="2700" dirty="0"/>
            </a:br>
            <a:r>
              <a:rPr lang="tr-TR" sz="2700" dirty="0"/>
              <a:t>Pediatri Stajı</a:t>
            </a:r>
            <a:endParaRPr lang="tr-TR" sz="5600" b="1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6E7CF63-AAB5-1C41-B739-2E7DB016E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3389" y="4555055"/>
            <a:ext cx="3341287" cy="1723125"/>
          </a:xfrm>
        </p:spPr>
        <p:txBody>
          <a:bodyPr anchor="ctr">
            <a:normAutofit/>
          </a:bodyPr>
          <a:lstStyle/>
          <a:p>
            <a:pPr algn="l"/>
            <a:r>
              <a:rPr lang="tr-TR" sz="2000" dirty="0" err="1"/>
              <a:t>Öğr</a:t>
            </a:r>
            <a:r>
              <a:rPr lang="tr-TR" sz="2000" dirty="0"/>
              <a:t>. Gör. Dr.                       Hasan Fatih Çakmaklı</a:t>
            </a:r>
          </a:p>
          <a:p>
            <a:pPr algn="l"/>
            <a:r>
              <a:rPr lang="tr-TR" sz="2000" dirty="0"/>
              <a:t>Çocuk Hematoloji-Onkoloji BD</a:t>
            </a:r>
          </a:p>
          <a:p>
            <a:pPr algn="l"/>
            <a:r>
              <a:rPr lang="tr-TR" sz="2000" dirty="0" err="1"/>
              <a:t>hfcakmakli@ankara.edu.tr</a:t>
            </a:r>
            <a:endParaRPr lang="tr-TR" sz="20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425" y="1322610"/>
            <a:ext cx="1682850" cy="16828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6253" y="2707205"/>
            <a:ext cx="721796" cy="7217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4374" y="2603243"/>
            <a:ext cx="220271" cy="2202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9087" y="0"/>
            <a:ext cx="4814914" cy="3429000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9834" y="4776880"/>
            <a:ext cx="0" cy="130302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388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D7276047-441B-48C7-B181-4B724A4F6FAF}"/>
              </a:ext>
            </a:extLst>
          </p:cNvPr>
          <p:cNvSpPr txBox="1">
            <a:spLocks/>
          </p:cNvSpPr>
          <p:nvPr/>
        </p:nvSpPr>
        <p:spPr>
          <a:xfrm>
            <a:off x="628650" y="963507"/>
            <a:ext cx="2620771" cy="4930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>
                <a:solidFill>
                  <a:schemeClr val="bg1"/>
                </a:solidFill>
              </a:rPr>
              <a:t>Bu </a:t>
            </a:r>
            <a:r>
              <a:rPr lang="en-US" sz="4100" b="1" dirty="0" err="1">
                <a:solidFill>
                  <a:schemeClr val="bg1"/>
                </a:solidFill>
              </a:rPr>
              <a:t>stada</a:t>
            </a:r>
            <a:r>
              <a:rPr lang="tr-TR" sz="4100" b="1" dirty="0">
                <a:solidFill>
                  <a:schemeClr val="bg1"/>
                </a:solidFill>
              </a:rPr>
              <a:t> </a:t>
            </a:r>
            <a:r>
              <a:rPr lang="en-US" sz="4100" b="1" dirty="0" err="1">
                <a:solidFill>
                  <a:schemeClr val="bg1"/>
                </a:solidFill>
              </a:rPr>
              <a:t>çıkan</a:t>
            </a:r>
            <a:r>
              <a:rPr lang="en-US" sz="4100" b="1" dirty="0">
                <a:solidFill>
                  <a:schemeClr val="bg1"/>
                </a:solidFill>
              </a:rPr>
              <a:t> </a:t>
            </a:r>
            <a:r>
              <a:rPr lang="en-US" sz="4100" b="1" dirty="0" err="1">
                <a:solidFill>
                  <a:schemeClr val="bg1"/>
                </a:solidFill>
              </a:rPr>
              <a:t>kaybediyor</a:t>
            </a:r>
            <a:r>
              <a:rPr lang="en-US" sz="41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ABB07500-DEAA-4554-B5C6-A3400617EFE4}"/>
              </a:ext>
            </a:extLst>
          </p:cNvPr>
          <p:cNvSpPr txBox="1">
            <a:spLocks/>
          </p:cNvSpPr>
          <p:nvPr/>
        </p:nvSpPr>
        <p:spPr>
          <a:xfrm>
            <a:off x="3732022" y="440267"/>
            <a:ext cx="5069078" cy="54542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2000" dirty="0"/>
          </a:p>
          <a:p>
            <a:endParaRPr lang="tr-TR" sz="2000" dirty="0"/>
          </a:p>
          <a:p>
            <a:endParaRPr lang="tr-TR" sz="2000" dirty="0"/>
          </a:p>
          <a:p>
            <a:endParaRPr lang="tr-TR" sz="2000" dirty="0"/>
          </a:p>
          <a:p>
            <a:r>
              <a:rPr lang="en-US" sz="2000" dirty="0" err="1"/>
              <a:t>Bolivya</a:t>
            </a:r>
            <a:r>
              <a:rPr lang="en-US" sz="2000" dirty="0"/>
              <a:t>, 3600 </a:t>
            </a:r>
            <a:r>
              <a:rPr lang="en-US" sz="2000" dirty="0" err="1"/>
              <a:t>metre</a:t>
            </a:r>
            <a:r>
              <a:rPr lang="en-US" sz="2000" dirty="0"/>
              <a:t> </a:t>
            </a:r>
            <a:r>
              <a:rPr lang="en-US" sz="2000" dirty="0" err="1"/>
              <a:t>yüksekteki</a:t>
            </a:r>
            <a:r>
              <a:rPr lang="en-US" sz="2000" dirty="0"/>
              <a:t> </a:t>
            </a:r>
            <a:r>
              <a:rPr lang="tr-TR" sz="2000" dirty="0"/>
              <a:t>              </a:t>
            </a:r>
          </a:p>
          <a:p>
            <a:r>
              <a:rPr lang="en-US" sz="2000" dirty="0"/>
              <a:t>La </a:t>
            </a:r>
            <a:r>
              <a:rPr lang="en-US" sz="2000" dirty="0" err="1"/>
              <a:t>Paz’daki</a:t>
            </a:r>
            <a:r>
              <a:rPr lang="en-US" sz="2000" dirty="0"/>
              <a:t> Hernando </a:t>
            </a:r>
            <a:r>
              <a:rPr lang="en-US" sz="2000" dirty="0" err="1"/>
              <a:t>Siles</a:t>
            </a:r>
            <a:r>
              <a:rPr lang="en-US" sz="2000" dirty="0"/>
              <a:t> </a:t>
            </a:r>
            <a:r>
              <a:rPr lang="en-US" sz="2000" dirty="0" err="1"/>
              <a:t>Stadı’nda</a:t>
            </a:r>
            <a:r>
              <a:rPr lang="en-US" sz="2000" dirty="0"/>
              <a:t>, </a:t>
            </a:r>
            <a:endParaRPr lang="tr-TR" sz="2000" dirty="0"/>
          </a:p>
          <a:p>
            <a:r>
              <a:rPr lang="en-US" sz="2000" dirty="0"/>
              <a:t>6-1’lik </a:t>
            </a:r>
            <a:r>
              <a:rPr lang="en-US" sz="2000" dirty="0" err="1"/>
              <a:t>Arjantin</a:t>
            </a:r>
            <a:r>
              <a:rPr lang="en-US" sz="2000" dirty="0"/>
              <a:t> </a:t>
            </a:r>
            <a:r>
              <a:rPr lang="en-US" sz="2000" dirty="0" err="1"/>
              <a:t>galibiyetinin</a:t>
            </a:r>
            <a:r>
              <a:rPr lang="en-US" sz="2000" dirty="0"/>
              <a:t> </a:t>
            </a:r>
            <a:r>
              <a:rPr lang="en-US" sz="2000" dirty="0" err="1"/>
              <a:t>ardından</a:t>
            </a:r>
            <a:r>
              <a:rPr lang="en-US" sz="2000" dirty="0"/>
              <a:t> </a:t>
            </a:r>
            <a:r>
              <a:rPr lang="en-US" sz="2000" dirty="0" err="1"/>
              <a:t>Brezilya’yı</a:t>
            </a:r>
            <a:r>
              <a:rPr lang="en-US" sz="2000" dirty="0"/>
              <a:t> da 2-1’lik </a:t>
            </a:r>
            <a:r>
              <a:rPr lang="en-US" sz="2000" dirty="0" err="1"/>
              <a:t>skorla</a:t>
            </a:r>
            <a:r>
              <a:rPr lang="en-US" sz="2000" dirty="0"/>
              <a:t> </a:t>
            </a:r>
            <a:r>
              <a:rPr lang="en-US" sz="2000" dirty="0" err="1"/>
              <a:t>devirip</a:t>
            </a:r>
            <a:r>
              <a:rPr lang="en-US" sz="2000" dirty="0"/>
              <a:t> </a:t>
            </a:r>
            <a:r>
              <a:rPr lang="en-US" sz="2000" dirty="0" err="1"/>
              <a:t>rakibinin</a:t>
            </a:r>
            <a:r>
              <a:rPr lang="en-US" sz="2000" dirty="0"/>
              <a:t> 11 </a:t>
            </a:r>
            <a:r>
              <a:rPr lang="en-US" sz="2000" dirty="0" err="1"/>
              <a:t>maçlık</a:t>
            </a:r>
            <a:r>
              <a:rPr lang="en-US" sz="2000" dirty="0"/>
              <a:t> </a:t>
            </a:r>
            <a:r>
              <a:rPr lang="en-US" sz="2000" dirty="0" err="1"/>
              <a:t>galibiyet</a:t>
            </a:r>
            <a:r>
              <a:rPr lang="en-US" sz="2000" dirty="0"/>
              <a:t>, 19 </a:t>
            </a:r>
            <a:r>
              <a:rPr lang="en-US" sz="2000" dirty="0" err="1"/>
              <a:t>maçlık</a:t>
            </a:r>
            <a:r>
              <a:rPr lang="en-US" sz="2000" dirty="0"/>
              <a:t> </a:t>
            </a:r>
            <a:r>
              <a:rPr lang="en-US" sz="2000" dirty="0" err="1"/>
              <a:t>yenilmezlik</a:t>
            </a:r>
            <a:r>
              <a:rPr lang="en-US" sz="2000" dirty="0"/>
              <a:t> </a:t>
            </a:r>
            <a:r>
              <a:rPr lang="en-US" sz="2000" dirty="0" err="1"/>
              <a:t>serisine</a:t>
            </a:r>
            <a:r>
              <a:rPr lang="en-US" sz="2000" dirty="0"/>
              <a:t> son </a:t>
            </a:r>
            <a:r>
              <a:rPr lang="en-US" sz="2000" dirty="0" err="1"/>
              <a:t>verdi</a:t>
            </a:r>
            <a:r>
              <a:rPr lang="tr-TR" sz="2000" dirty="0"/>
              <a:t>.</a:t>
            </a:r>
            <a:endParaRPr lang="en-US" sz="2000" dirty="0"/>
          </a:p>
          <a:p>
            <a:r>
              <a:rPr lang="en-US" sz="2000" dirty="0">
                <a:highlight>
                  <a:srgbClr val="FFFF00"/>
                </a:highlight>
              </a:rPr>
              <a:t>Her 1000 </a:t>
            </a:r>
            <a:r>
              <a:rPr lang="en-US" sz="2000" dirty="0" err="1">
                <a:highlight>
                  <a:srgbClr val="FFFF00"/>
                </a:highlight>
              </a:rPr>
              <a:t>metrede</a:t>
            </a:r>
            <a:r>
              <a:rPr lang="en-US" sz="2000" dirty="0">
                <a:highlight>
                  <a:srgbClr val="FFFF00"/>
                </a:highlight>
              </a:rPr>
              <a:t> Hb </a:t>
            </a:r>
            <a:r>
              <a:rPr lang="en-US" sz="2000" dirty="0" err="1">
                <a:highlight>
                  <a:srgbClr val="FFFF00"/>
                </a:highlight>
              </a:rPr>
              <a:t>yaklaşık</a:t>
            </a:r>
            <a:r>
              <a:rPr lang="en-US" sz="2000" dirty="0">
                <a:highlight>
                  <a:srgbClr val="FFFF00"/>
                </a:highlight>
              </a:rPr>
              <a:t> 1 gr/dl </a:t>
            </a:r>
            <a:r>
              <a:rPr lang="en-US" sz="2000" dirty="0" err="1">
                <a:highlight>
                  <a:srgbClr val="FFFF00"/>
                </a:highlight>
              </a:rPr>
              <a:t>yükselir</a:t>
            </a:r>
            <a:r>
              <a:rPr lang="en-US" sz="200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06A6A0D-6022-4A83-99AE-35D62A62B88C}"/>
              </a:ext>
            </a:extLst>
          </p:cNvPr>
          <p:cNvSpPr txBox="1"/>
          <p:nvPr/>
        </p:nvSpPr>
        <p:spPr>
          <a:xfrm>
            <a:off x="0" y="6188284"/>
            <a:ext cx="4688205" cy="230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dirty="0">
                <a:hlinkClick r:id="rId3"/>
              </a:rPr>
              <a:t>https://www.hurriyet.com.tr/bu-stada-cikan-kaybediyor-12676462</a:t>
            </a:r>
            <a:endParaRPr lang="en-US" sz="9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dirty="0"/>
              <a:t>Haber </a:t>
            </a:r>
            <a:r>
              <a:rPr lang="en-US" sz="900" dirty="0" err="1"/>
              <a:t>Giriş</a:t>
            </a:r>
            <a:r>
              <a:rPr lang="en-US" sz="900" dirty="0"/>
              <a:t>: 13.10.2009 - 00:00,Son Güncelleme:09.05.2017 - 10:27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46386D-BD76-4049-B076-6C837ABAE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46" y="745306"/>
            <a:ext cx="2919267" cy="194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462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D7534E6-8E81-4042-8D0C-2768F070B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58" y="767258"/>
            <a:ext cx="2407001" cy="5323484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ANEMİ </a:t>
            </a:r>
            <a:br>
              <a:rPr lang="tr-TR" sz="3200" b="1" dirty="0">
                <a:solidFill>
                  <a:schemeClr val="bg1"/>
                </a:solidFill>
              </a:rPr>
            </a:br>
            <a:r>
              <a:rPr lang="tr-TR" sz="3200" b="1" dirty="0">
                <a:solidFill>
                  <a:schemeClr val="bg1"/>
                </a:solidFill>
              </a:rPr>
              <a:t>Sınıflandırma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İçerik Yer Tutucusu 3">
            <a:extLst>
              <a:ext uri="{FF2B5EF4-FFF2-40B4-BE49-F238E27FC236}">
                <a16:creationId xmlns:a16="http://schemas.microsoft.com/office/drawing/2014/main" id="{09BFBC90-AE7C-43B6-A0E5-30EF7C629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123" y="4193667"/>
            <a:ext cx="5703892" cy="1637614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6DB4B449-20F2-4A5D-93F9-B7B1FAAACFD6}"/>
              </a:ext>
            </a:extLst>
          </p:cNvPr>
          <p:cNvSpPr txBox="1"/>
          <p:nvPr/>
        </p:nvSpPr>
        <p:spPr>
          <a:xfrm>
            <a:off x="3690656" y="1189766"/>
            <a:ext cx="489652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/>
              <a:t>Hb</a:t>
            </a:r>
            <a:r>
              <a:rPr lang="tr-TR" sz="2400" dirty="0"/>
              <a:t>, </a:t>
            </a:r>
            <a:r>
              <a:rPr lang="tr-TR" sz="2400" dirty="0" err="1"/>
              <a:t>Htc</a:t>
            </a:r>
            <a:r>
              <a:rPr lang="tr-TR" sz="2400" dirty="0"/>
              <a:t>, eritrosit sayısının</a:t>
            </a:r>
          </a:p>
          <a:p>
            <a:pPr lvl="1"/>
            <a:r>
              <a:rPr lang="tr-TR" dirty="0"/>
              <a:t>&lt;-2 SD</a:t>
            </a:r>
          </a:p>
          <a:p>
            <a:pPr lvl="1"/>
            <a:r>
              <a:rPr lang="tr-TR" dirty="0"/>
              <a:t>&lt;-3p</a:t>
            </a:r>
          </a:p>
          <a:p>
            <a:pPr lvl="1"/>
            <a:endParaRPr lang="tr-TR" sz="3200" dirty="0"/>
          </a:p>
          <a:p>
            <a:pPr marL="914400" lvl="1" indent="-457200">
              <a:buFontTx/>
              <a:buChar char="-"/>
            </a:pPr>
            <a:r>
              <a:rPr lang="en-US" sz="2000" dirty="0" err="1"/>
              <a:t>Eritrosit</a:t>
            </a:r>
            <a:r>
              <a:rPr lang="en-US" sz="2000" dirty="0"/>
              <a:t> </a:t>
            </a:r>
            <a:r>
              <a:rPr lang="en-US" sz="2000" dirty="0" err="1"/>
              <a:t>hacmine</a:t>
            </a:r>
            <a:r>
              <a:rPr lang="en-US" sz="2000" dirty="0"/>
              <a:t> </a:t>
            </a:r>
            <a:r>
              <a:rPr lang="en-US" sz="2000" dirty="0" err="1"/>
              <a:t>göre</a:t>
            </a:r>
            <a:endParaRPr lang="tr-TR" sz="2000" dirty="0"/>
          </a:p>
          <a:p>
            <a:pPr marL="914400" lvl="1" indent="-457200">
              <a:buFontTx/>
              <a:buChar char="-"/>
            </a:pPr>
            <a:r>
              <a:rPr lang="tr-TR" sz="2000" dirty="0"/>
              <a:t>Üretim </a:t>
            </a:r>
            <a:r>
              <a:rPr lang="tr-TR" sz="3200" dirty="0"/>
              <a:t>	</a:t>
            </a:r>
            <a:endParaRPr lang="en-US" sz="3200" dirty="0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F07C010D-28CF-4654-A56B-38296D75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763" y="4967274"/>
            <a:ext cx="487609" cy="2194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84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DE61673E-FAAA-4AEE-8D32-5CAC93CD9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259279FE-5810-440F-B799-25803A014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796" y="774750"/>
            <a:ext cx="2674021" cy="60832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B686CE4-0AD3-40C2-9965-DBCA64D19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50" y="1438834"/>
            <a:ext cx="2566661" cy="4249271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Anemi Sınıflandırılma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95ABD4F1-A860-48A4-84CD-EB40E1FC7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935205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91D8C0F2-1D8A-4908-857F-3DE6B0823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053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93EDC86-666E-4155-8D63-92C07B60A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813" y="1438834"/>
            <a:ext cx="4052189" cy="4249271"/>
          </a:xfrm>
        </p:spPr>
        <p:txBody>
          <a:bodyPr anchor="ctr">
            <a:normAutofit/>
          </a:bodyPr>
          <a:lstStyle/>
          <a:p>
            <a:endParaRPr lang="en-US" sz="17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30E5F0-AD6E-4049-8FAB-A4D82343D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85187" y="3404996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İçerik Yer Tutucusu 7">
            <a:extLst>
              <a:ext uri="{FF2B5EF4-FFF2-40B4-BE49-F238E27FC236}">
                <a16:creationId xmlns:a16="http://schemas.microsoft.com/office/drawing/2014/main" id="{0954E7BB-AAE2-404F-9DF1-A6CFF99A6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626" y="-2"/>
            <a:ext cx="5532100" cy="6826160"/>
          </a:xfrm>
          <a:prstGeom prst="rect">
            <a:avLst/>
          </a:prstGeom>
        </p:spPr>
      </p:pic>
      <p:sp>
        <p:nvSpPr>
          <p:cNvPr id="15" name="5 Köşeli Yıldız 8">
            <a:extLst>
              <a:ext uri="{FF2B5EF4-FFF2-40B4-BE49-F238E27FC236}">
                <a16:creationId xmlns:a16="http://schemas.microsoft.com/office/drawing/2014/main" id="{04AA267B-B9F6-4ADA-8894-2E23C24D5933}"/>
              </a:ext>
            </a:extLst>
          </p:cNvPr>
          <p:cNvSpPr/>
          <p:nvPr/>
        </p:nvSpPr>
        <p:spPr>
          <a:xfrm>
            <a:off x="6146014" y="531050"/>
            <a:ext cx="215153" cy="2958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 Köşeli Yıldız 9">
            <a:extLst>
              <a:ext uri="{FF2B5EF4-FFF2-40B4-BE49-F238E27FC236}">
                <a16:creationId xmlns:a16="http://schemas.microsoft.com/office/drawing/2014/main" id="{3290E2FD-74BF-4EFF-99DF-5EF16131DDB7}"/>
              </a:ext>
            </a:extLst>
          </p:cNvPr>
          <p:cNvSpPr/>
          <p:nvPr/>
        </p:nvSpPr>
        <p:spPr>
          <a:xfrm>
            <a:off x="6502776" y="1774652"/>
            <a:ext cx="215153" cy="2958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8DABCCB3-3777-4EA7-815F-B334C50BBB14}"/>
              </a:ext>
            </a:extLst>
          </p:cNvPr>
          <p:cNvSpPr txBox="1"/>
          <p:nvPr/>
        </p:nvSpPr>
        <p:spPr>
          <a:xfrm>
            <a:off x="553150" y="5658909"/>
            <a:ext cx="2351387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050" dirty="0">
                <a:solidFill>
                  <a:schemeClr val="bg2"/>
                </a:solidFill>
              </a:rPr>
              <a:t>Ref: </a:t>
            </a:r>
            <a:r>
              <a:rPr lang="en-US" sz="1050" dirty="0" err="1">
                <a:solidFill>
                  <a:schemeClr val="bg2"/>
                </a:solidFill>
              </a:rPr>
              <a:t>Lanzkowsky</a:t>
            </a:r>
            <a:r>
              <a:rPr lang="en-US" sz="1050" dirty="0">
                <a:solidFill>
                  <a:schemeClr val="bg2"/>
                </a:solidFill>
              </a:rPr>
              <a:t> P. Chapter-1: Classification and diagnosis of anemia in children.. Manual of Pediatric Hematology and Oncology. 5</a:t>
            </a:r>
            <a:r>
              <a:rPr lang="en-US" sz="1050" baseline="30000" dirty="0">
                <a:solidFill>
                  <a:schemeClr val="bg2"/>
                </a:solidFill>
              </a:rPr>
              <a:t>th</a:t>
            </a:r>
            <a:r>
              <a:rPr lang="en-US" sz="1050" dirty="0">
                <a:solidFill>
                  <a:schemeClr val="bg2"/>
                </a:solidFill>
              </a:rPr>
              <a:t> ed. 2011. Page: 10.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97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49E89B-63A5-45DA-A170-5B661FCE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3333122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37347505-7FD9-B441-A0E8-DECB1C73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" y="767258"/>
            <a:ext cx="3282830" cy="5323484"/>
          </a:xfrm>
        </p:spPr>
        <p:txBody>
          <a:bodyPr>
            <a:normAutofit/>
          </a:bodyPr>
          <a:lstStyle/>
          <a:p>
            <a:pPr algn="ctr"/>
            <a:r>
              <a:rPr lang="tr-TR" sz="5400" b="1" dirty="0" err="1">
                <a:solidFill>
                  <a:schemeClr val="bg1"/>
                </a:solidFill>
              </a:rPr>
              <a:t>Makrositoz</a:t>
            </a:r>
            <a:endParaRPr lang="tr-TR" sz="54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19882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4EF13A5-674E-5B42-B83B-5C77F5BCD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419" y="767258"/>
            <a:ext cx="4388023" cy="5323484"/>
          </a:xfrm>
        </p:spPr>
        <p:txBody>
          <a:bodyPr anchor="ctr">
            <a:normAutofit/>
          </a:bodyPr>
          <a:lstStyle/>
          <a:p>
            <a:r>
              <a:rPr lang="tr-TR" sz="2400" dirty="0"/>
              <a:t>Ortalama Eritrosit Hacmi (OEH)</a:t>
            </a:r>
          </a:p>
          <a:p>
            <a:r>
              <a:rPr lang="tr-TR" sz="2400" dirty="0"/>
              <a:t>MCV ( </a:t>
            </a:r>
            <a:r>
              <a:rPr lang="tr-TR" sz="2400" dirty="0" err="1"/>
              <a:t>Mean</a:t>
            </a:r>
            <a:r>
              <a:rPr lang="tr-TR" sz="2400" dirty="0"/>
              <a:t> </a:t>
            </a:r>
            <a:r>
              <a:rPr lang="tr-TR" sz="2400" dirty="0" err="1"/>
              <a:t>Corpuscular</a:t>
            </a:r>
            <a:r>
              <a:rPr lang="tr-TR" sz="2400" dirty="0"/>
              <a:t> Volume)</a:t>
            </a:r>
          </a:p>
          <a:p>
            <a:r>
              <a:rPr lang="tr-TR" sz="2400" dirty="0" err="1"/>
              <a:t>Femtolitre</a:t>
            </a:r>
            <a:r>
              <a:rPr lang="tr-TR" sz="2400" dirty="0"/>
              <a:t>; </a:t>
            </a:r>
            <a:r>
              <a:rPr lang="tr-TR" sz="2400" dirty="0" err="1"/>
              <a:t>fl</a:t>
            </a:r>
            <a:r>
              <a:rPr lang="tr-TR" sz="2400" dirty="0"/>
              <a:t>; 10</a:t>
            </a:r>
            <a:r>
              <a:rPr lang="tr-TR" sz="2400" baseline="30000" dirty="0"/>
              <a:t>-15 </a:t>
            </a:r>
            <a:r>
              <a:rPr lang="tr-TR" sz="2400" dirty="0"/>
              <a:t>litre</a:t>
            </a:r>
          </a:p>
          <a:p>
            <a:r>
              <a:rPr lang="tr-TR" sz="2400" dirty="0" err="1"/>
              <a:t>Makrositoz</a:t>
            </a:r>
            <a:endParaRPr lang="tr-TR" sz="2400" dirty="0"/>
          </a:p>
          <a:p>
            <a:pPr lvl="1"/>
            <a:r>
              <a:rPr lang="tr-TR" dirty="0"/>
              <a:t>MCV &gt; +2SD</a:t>
            </a:r>
          </a:p>
          <a:p>
            <a:pPr lvl="1"/>
            <a:r>
              <a:rPr lang="tr-TR" dirty="0"/>
              <a:t>Erişkin: &gt;100 </a:t>
            </a:r>
            <a:r>
              <a:rPr lang="tr-TR" dirty="0" err="1"/>
              <a:t>fl</a:t>
            </a:r>
            <a:endParaRPr lang="tr-TR" dirty="0"/>
          </a:p>
          <a:p>
            <a:pPr lvl="1"/>
            <a:r>
              <a:rPr lang="tr-TR" dirty="0"/>
              <a:t>Çocuklukta</a:t>
            </a:r>
          </a:p>
          <a:p>
            <a:pPr lvl="2"/>
            <a:r>
              <a:rPr lang="tr-TR" sz="2400" dirty="0"/>
              <a:t>&gt;6 ay: 86+ yaş</a:t>
            </a:r>
          </a:p>
          <a:p>
            <a:pPr lvl="2"/>
            <a:r>
              <a:rPr lang="tr-TR" sz="2400" dirty="0" err="1"/>
              <a:t>Örn</a:t>
            </a:r>
            <a:r>
              <a:rPr lang="tr-TR" sz="2400" dirty="0"/>
              <a:t>: 1 yaş 87 </a:t>
            </a:r>
            <a:r>
              <a:rPr lang="tr-TR" sz="2400" dirty="0" err="1"/>
              <a:t>fl</a:t>
            </a:r>
            <a:r>
              <a:rPr lang="tr-TR" sz="2400" dirty="0"/>
              <a:t>, 8 yaş 94</a:t>
            </a:r>
          </a:p>
        </p:txBody>
      </p:sp>
    </p:spTree>
    <p:extLst>
      <p:ext uri="{BB962C8B-B14F-4D97-AF65-F5344CB8AC3E}">
        <p14:creationId xmlns:p14="http://schemas.microsoft.com/office/powerpoint/2010/main" val="3624754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BEFC3A2-BFA6-744E-B949-A2D1CEB37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Yaşlara göre MCV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4592D8F-5E12-D94E-A11A-B1B278AB5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475" y="1497310"/>
            <a:ext cx="7775344" cy="398909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407CE6A6-79E9-964A-931E-0786E01D905C}"/>
              </a:ext>
            </a:extLst>
          </p:cNvPr>
          <p:cNvSpPr txBox="1"/>
          <p:nvPr/>
        </p:nvSpPr>
        <p:spPr>
          <a:xfrm>
            <a:off x="900113" y="5972175"/>
            <a:ext cx="761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200" dirty="0"/>
              <a:t>Ref: </a:t>
            </a:r>
            <a:r>
              <a:rPr lang="en-US" sz="1200" dirty="0" err="1"/>
              <a:t>Lanzkowsky</a:t>
            </a:r>
            <a:r>
              <a:rPr lang="en-US" sz="1200" dirty="0"/>
              <a:t> P. Appendix-1 Hematologic reference values. Manual of Pediatric Hematology and Oncology. 5</a:t>
            </a:r>
            <a:r>
              <a:rPr lang="en-US" sz="1200" baseline="30000" dirty="0"/>
              <a:t>th</a:t>
            </a:r>
            <a:r>
              <a:rPr lang="en-US" sz="1200" dirty="0"/>
              <a:t> ed. 2011. Page: 973. </a:t>
            </a:r>
          </a:p>
        </p:txBody>
      </p:sp>
    </p:spTree>
    <p:extLst>
      <p:ext uri="{BB962C8B-B14F-4D97-AF65-F5344CB8AC3E}">
        <p14:creationId xmlns:p14="http://schemas.microsoft.com/office/powerpoint/2010/main" val="32953000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5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8.8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25.7|1.3"/>
</p:tagLst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4622</TotalTime>
  <Words>1910</Words>
  <Application>Microsoft Macintosh PowerPoint</Application>
  <PresentationFormat>Ekran Gösterisi (4:3)</PresentationFormat>
  <Paragraphs>370</Paragraphs>
  <Slides>42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Verdana</vt:lpstr>
      <vt:lpstr>Wingdings</vt:lpstr>
      <vt:lpstr>Office Teması</vt:lpstr>
      <vt:lpstr>Makrositer Anemiye Yaklaşım Dönem-5 Pediatri Stajı</vt:lpstr>
      <vt:lpstr>Sunum Planı</vt:lpstr>
      <vt:lpstr>Anemi</vt:lpstr>
      <vt:lpstr>Yaşa göre kırmızı küre değişkenleri </vt:lpstr>
      <vt:lpstr>PowerPoint Sunusu</vt:lpstr>
      <vt:lpstr>ANEMİ  Sınıflandırma</vt:lpstr>
      <vt:lpstr>Anemi Sınıflandırılma </vt:lpstr>
      <vt:lpstr>Makrositoz</vt:lpstr>
      <vt:lpstr>Yaşlara göre MCV</vt:lpstr>
      <vt:lpstr>PowerPoint Sunusu</vt:lpstr>
      <vt:lpstr>Makrositoz nedenleri</vt:lpstr>
      <vt:lpstr>Retikülositoz </vt:lpstr>
      <vt:lpstr>Retikülositoz </vt:lpstr>
      <vt:lpstr> Anemi  Sınıflandırması</vt:lpstr>
      <vt:lpstr>Megaloblastik Anemi  (Tanım)</vt:lpstr>
      <vt:lpstr>Megaloblastik Anemi  (Nedenler)</vt:lpstr>
      <vt:lpstr>PowerPoint Sunusu</vt:lpstr>
      <vt:lpstr>Megaloblastik Anemi (Laboratuvar)</vt:lpstr>
      <vt:lpstr>Vitamin B12 eksikliği (kobalamin, kobalt içerir)</vt:lpstr>
      <vt:lpstr>PowerPoint Sunusu</vt:lpstr>
      <vt:lpstr>PowerPoint Sunusu</vt:lpstr>
      <vt:lpstr>B12’den zengin gıdalar</vt:lpstr>
      <vt:lpstr>Serum B12 düzeyleri ve yorumlanması</vt:lpstr>
      <vt:lpstr>Folik Asit Eksikliği</vt:lpstr>
      <vt:lpstr>Folik asit eksikliği nedenleri</vt:lpstr>
      <vt:lpstr>Folik asit düzeyleri ve yorumlanması</vt:lpstr>
      <vt:lpstr>Folik asit ve B12 eksikliği için ileri testler</vt:lpstr>
      <vt:lpstr>Folik asit  ve  Vitamin B12 eksikliği  tedavisi</vt:lpstr>
      <vt:lpstr>Vitamin B12 eksikliği tedavisi</vt:lpstr>
      <vt:lpstr>Vitamin B12 tedavisi- Doz</vt:lpstr>
      <vt:lpstr>Vitamin B12 tedavisine yanıt ve  tedavi süresi</vt:lpstr>
      <vt:lpstr>Folik asit eksikliği- Tedavi</vt:lpstr>
      <vt:lpstr>Vaka</vt:lpstr>
      <vt:lpstr>Vaka Laboratuvar </vt:lpstr>
      <vt:lpstr>Vaka</vt:lpstr>
      <vt:lpstr>Vaka- İleri laboratuvar</vt:lpstr>
      <vt:lpstr>Vaka- Tedavi ve izlem</vt:lpstr>
      <vt:lpstr>Nötrofillerde hipersegmentasyon  Kemik iliğinde megaloblastik değişiklikler </vt:lpstr>
      <vt:lpstr>PowerPoint Sunusu</vt:lpstr>
      <vt:lpstr>Kemik iliğinde megaloblastik anemi bulguları</vt:lpstr>
      <vt:lpstr> </vt:lpstr>
      <vt:lpstr>Makrositer Anemiye Yaklaşım Dönem-5 Pediatri Stajı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Makrositer Anemiye Yaklaşım</dc:title>
  <dc:creator>hasan fatih cakmakli</dc:creator>
  <cp:lastModifiedBy>hasan fatih cakmakli</cp:lastModifiedBy>
  <cp:revision>22</cp:revision>
  <dcterms:created xsi:type="dcterms:W3CDTF">2020-03-25T08:08:19Z</dcterms:created>
  <dcterms:modified xsi:type="dcterms:W3CDTF">2020-04-21T07:49:44Z</dcterms:modified>
</cp:coreProperties>
</file>