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E768-55F2-41D3-A172-87748E9E1E93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FC51-97F1-4B6D-9C58-9CDDD04DF0D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6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Düzenli Diller</a:t>
            </a:r>
            <a:endParaRPr lang="tr-T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044608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6764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3475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34750" cy="81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963488"/>
            <a:ext cx="8748464" cy="8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00592" cy="78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4648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68075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9468544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8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72600" cy="80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756576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488"/>
            <a:ext cx="9468543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4648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Office PowerPoint</Application>
  <PresentationFormat>Ekran Gösterisi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Hafta 6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6 </dc:title>
  <dc:creator>frk</dc:creator>
  <cp:lastModifiedBy>frk</cp:lastModifiedBy>
  <cp:revision>4</cp:revision>
  <dcterms:created xsi:type="dcterms:W3CDTF">2017-03-09T13:26:17Z</dcterms:created>
  <dcterms:modified xsi:type="dcterms:W3CDTF">2017-03-09T14:03:45Z</dcterms:modified>
</cp:coreProperties>
</file>