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3"/>
  </p:notesMasterIdLst>
  <p:sldIdLst>
    <p:sldId id="269" r:id="rId3"/>
    <p:sldId id="257" r:id="rId4"/>
    <p:sldId id="258" r:id="rId5"/>
    <p:sldId id="25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63B600-D061-4FAE-949F-6B27D85A0251}" type="doc">
      <dgm:prSet loTypeId="urn:microsoft.com/office/officeart/2005/8/layout/arrow2" loCatId="process" qsTypeId="urn:microsoft.com/office/officeart/2005/8/quickstyle/3d2#1" qsCatId="3D" csTypeId="urn:microsoft.com/office/officeart/2005/8/colors/accent2_3" csCatId="accent2" phldr="1"/>
      <dgm:spPr/>
      <dgm:t>
        <a:bodyPr/>
        <a:lstStyle/>
        <a:p>
          <a:endParaRPr lang="tr-TR"/>
        </a:p>
      </dgm:t>
    </dgm:pt>
    <dgm:pt modelId="{E2F533CB-35CD-4362-A924-AAEA2E79EB12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tr-TR" dirty="0" smtClean="0"/>
            <a:t> İDARİ YARGI</a:t>
          </a:r>
          <a:endParaRPr lang="tr-TR" dirty="0"/>
        </a:p>
      </dgm:t>
    </dgm:pt>
    <dgm:pt modelId="{23F57915-7DC8-46F5-8CF8-7C7E813AAA5B}" type="parTrans" cxnId="{11419ADC-C046-4AF2-B00A-296733068F90}">
      <dgm:prSet/>
      <dgm:spPr/>
      <dgm:t>
        <a:bodyPr/>
        <a:lstStyle/>
        <a:p>
          <a:endParaRPr lang="tr-TR"/>
        </a:p>
      </dgm:t>
    </dgm:pt>
    <dgm:pt modelId="{7B2BDA8B-8E6A-45ED-B79E-BE7A6CE39254}" type="sibTrans" cxnId="{11419ADC-C046-4AF2-B00A-296733068F90}">
      <dgm:prSet/>
      <dgm:spPr/>
      <dgm:t>
        <a:bodyPr/>
        <a:lstStyle/>
        <a:p>
          <a:endParaRPr lang="tr-TR"/>
        </a:p>
      </dgm:t>
    </dgm:pt>
    <dgm:pt modelId="{469E790B-F295-454A-BF63-4D17F36E777F}" type="pres">
      <dgm:prSet presAssocID="{C563B600-D061-4FAE-949F-6B27D85A025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55EAF36-413C-4D97-8ACF-0F3EC6518DD6}" type="pres">
      <dgm:prSet presAssocID="{C563B600-D061-4FAE-949F-6B27D85A0251}" presName="arrow" presStyleLbl="bgShp" presStyleIdx="0" presStyleCnt="1" custScaleX="102490"/>
      <dgm:spPr/>
      <dgm:t>
        <a:bodyPr/>
        <a:lstStyle/>
        <a:p>
          <a:endParaRPr lang="tr-TR"/>
        </a:p>
      </dgm:t>
    </dgm:pt>
    <dgm:pt modelId="{B94C3452-9363-4B16-A4BC-9EB5FAD9F094}" type="pres">
      <dgm:prSet presAssocID="{C563B600-D061-4FAE-949F-6B27D85A0251}" presName="arrowDiagram1" presStyleCnt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3620C8-956B-499B-A797-0E4E22C9506A}" type="pres">
      <dgm:prSet presAssocID="{E2F533CB-35CD-4362-A924-AAEA2E79EB12}" presName="bullet1" presStyleLbl="node1" presStyleIdx="0" presStyleCnt="1" custScaleX="489047" custScaleY="355332" custLinFactX="-108193" custLinFactNeighborX="-200000" custLinFactNeighborY="35563"/>
      <dgm:spPr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ADC5AF0F-FA6A-4BE5-BC49-AED0097FB313}" type="pres">
      <dgm:prSet presAssocID="{E2F533CB-35CD-4362-A924-AAEA2E79EB12}" presName="textBox1" presStyleLbl="revTx" presStyleIdx="0" presStyleCnt="1" custScaleX="223865" custScaleY="32446" custLinFactNeighborX="54583" custLinFactNeighborY="228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1419ADC-C046-4AF2-B00A-296733068F90}" srcId="{C563B600-D061-4FAE-949F-6B27D85A0251}" destId="{E2F533CB-35CD-4362-A924-AAEA2E79EB12}" srcOrd="0" destOrd="0" parTransId="{23F57915-7DC8-46F5-8CF8-7C7E813AAA5B}" sibTransId="{7B2BDA8B-8E6A-45ED-B79E-BE7A6CE39254}"/>
    <dgm:cxn modelId="{36EBB454-BE56-4EF9-A17A-B8D709C506EE}" type="presOf" srcId="{C563B600-D061-4FAE-949F-6B27D85A0251}" destId="{469E790B-F295-454A-BF63-4D17F36E777F}" srcOrd="0" destOrd="0" presId="urn:microsoft.com/office/officeart/2005/8/layout/arrow2"/>
    <dgm:cxn modelId="{922F2978-B893-4C5A-9BDC-42AC9EECD157}" type="presOf" srcId="{E2F533CB-35CD-4362-A924-AAEA2E79EB12}" destId="{ADC5AF0F-FA6A-4BE5-BC49-AED0097FB313}" srcOrd="0" destOrd="0" presId="urn:microsoft.com/office/officeart/2005/8/layout/arrow2"/>
    <dgm:cxn modelId="{2335D148-CBEF-4EC0-8272-EA683249E0FE}" type="presParOf" srcId="{469E790B-F295-454A-BF63-4D17F36E777F}" destId="{955EAF36-413C-4D97-8ACF-0F3EC6518DD6}" srcOrd="0" destOrd="0" presId="urn:microsoft.com/office/officeart/2005/8/layout/arrow2"/>
    <dgm:cxn modelId="{51E1CB0F-DB3A-4004-B884-E2E7F3863431}" type="presParOf" srcId="{469E790B-F295-454A-BF63-4D17F36E777F}" destId="{B94C3452-9363-4B16-A4BC-9EB5FAD9F094}" srcOrd="1" destOrd="0" presId="urn:microsoft.com/office/officeart/2005/8/layout/arrow2"/>
    <dgm:cxn modelId="{FC21171E-D999-4110-AB3C-095A5FC27AE3}" type="presParOf" srcId="{B94C3452-9363-4B16-A4BC-9EB5FAD9F094}" destId="{343620C8-956B-499B-A797-0E4E22C9506A}" srcOrd="0" destOrd="0" presId="urn:microsoft.com/office/officeart/2005/8/layout/arrow2"/>
    <dgm:cxn modelId="{DB03553E-C007-485C-A10A-8AE2579E5EE5}" type="presParOf" srcId="{B94C3452-9363-4B16-A4BC-9EB5FAD9F094}" destId="{ADC5AF0F-FA6A-4BE5-BC49-AED0097FB313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932693-EB94-4184-9D25-E88BD5BFC95D}" type="doc">
      <dgm:prSet loTypeId="urn:microsoft.com/office/officeart/2005/8/layout/vList2" loCatId="list" qsTypeId="urn:microsoft.com/office/officeart/2005/8/quickstyle/simple2" qsCatId="simple" csTypeId="urn:microsoft.com/office/officeart/2005/8/colors/accent2_1" csCatId="accent2"/>
      <dgm:spPr/>
      <dgm:t>
        <a:bodyPr/>
        <a:lstStyle/>
        <a:p>
          <a:endParaRPr lang="tr-TR"/>
        </a:p>
      </dgm:t>
    </dgm:pt>
    <dgm:pt modelId="{C5E546AA-1FF6-4A2D-81AF-F3EA80362363}">
      <dgm:prSet/>
      <dgm:spPr/>
      <dgm:t>
        <a:bodyPr/>
        <a:lstStyle/>
        <a:p>
          <a:pPr rtl="0"/>
          <a:r>
            <a:rPr lang="tr-TR" b="1" dirty="0" smtClean="0"/>
            <a:t>B. İDARİ YARGI</a:t>
          </a:r>
          <a:endParaRPr lang="tr-TR" b="1" dirty="0"/>
        </a:p>
      </dgm:t>
    </dgm:pt>
    <dgm:pt modelId="{250A87A5-AEFE-4198-A3FD-C6F2F00BED45}" type="parTrans" cxnId="{762C7F2C-4392-4C84-9732-C090B301E26A}">
      <dgm:prSet/>
      <dgm:spPr/>
      <dgm:t>
        <a:bodyPr/>
        <a:lstStyle/>
        <a:p>
          <a:endParaRPr lang="tr-TR"/>
        </a:p>
      </dgm:t>
    </dgm:pt>
    <dgm:pt modelId="{73BBE014-58FC-40E6-983D-CE2B17F21CD3}" type="sibTrans" cxnId="{762C7F2C-4392-4C84-9732-C090B301E26A}">
      <dgm:prSet/>
      <dgm:spPr/>
      <dgm:t>
        <a:bodyPr/>
        <a:lstStyle/>
        <a:p>
          <a:endParaRPr lang="tr-TR"/>
        </a:p>
      </dgm:t>
    </dgm:pt>
    <dgm:pt modelId="{7705956A-CE0D-4148-A374-B652A18AF4B7}" type="pres">
      <dgm:prSet presAssocID="{5F932693-EB94-4184-9D25-E88BD5BFC9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09BB38D-4ECF-4AAC-995A-E8AE80F13161}" type="pres">
      <dgm:prSet presAssocID="{C5E546AA-1FF6-4A2D-81AF-F3EA8036236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62C7F2C-4392-4C84-9732-C090B301E26A}" srcId="{5F932693-EB94-4184-9D25-E88BD5BFC95D}" destId="{C5E546AA-1FF6-4A2D-81AF-F3EA80362363}" srcOrd="0" destOrd="0" parTransId="{250A87A5-AEFE-4198-A3FD-C6F2F00BED45}" sibTransId="{73BBE014-58FC-40E6-983D-CE2B17F21CD3}"/>
    <dgm:cxn modelId="{EBBA9932-9B42-4AE5-8882-9F2EB4A8BCF2}" type="presOf" srcId="{5F932693-EB94-4184-9D25-E88BD5BFC95D}" destId="{7705956A-CE0D-4148-A374-B652A18AF4B7}" srcOrd="0" destOrd="0" presId="urn:microsoft.com/office/officeart/2005/8/layout/vList2"/>
    <dgm:cxn modelId="{AFF97E03-2A86-4B1C-B479-78B935B08BB4}" type="presOf" srcId="{C5E546AA-1FF6-4A2D-81AF-F3EA80362363}" destId="{309BB38D-4ECF-4AAC-995A-E8AE80F13161}" srcOrd="0" destOrd="0" presId="urn:microsoft.com/office/officeart/2005/8/layout/vList2"/>
    <dgm:cxn modelId="{C6FC7EE7-53EA-4650-A6B3-6229365E0E76}" type="presParOf" srcId="{7705956A-CE0D-4148-A374-B652A18AF4B7}" destId="{309BB38D-4ECF-4AAC-995A-E8AE80F1316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F72A79-2B4D-4F8B-816E-8EF5E29D9F4B}" type="doc">
      <dgm:prSet loTypeId="urn:microsoft.com/office/officeart/2005/8/layout/vList2" loCatId="list" qsTypeId="urn:microsoft.com/office/officeart/2005/8/quickstyle/3d2#4" qsCatId="3D" csTypeId="urn:microsoft.com/office/officeart/2005/8/colors/accent6_3" csCatId="accent6" phldr="1"/>
      <dgm:spPr/>
      <dgm:t>
        <a:bodyPr/>
        <a:lstStyle/>
        <a:p>
          <a:endParaRPr lang="tr-TR"/>
        </a:p>
      </dgm:t>
    </dgm:pt>
    <dgm:pt modelId="{99916D29-9277-4693-8FF9-A05755D4277E}">
      <dgm:prSet/>
      <dgm:spPr/>
      <dgm:t>
        <a:bodyPr/>
        <a:lstStyle/>
        <a:p>
          <a:pPr rtl="0"/>
          <a:r>
            <a:rPr lang="tr-TR" dirty="0" smtClean="0"/>
            <a:t>3-UYUŞMAZLIK YARGISI: UYUŞMAZLIK MAHKEMESİ</a:t>
          </a:r>
          <a:endParaRPr lang="tr-TR" dirty="0"/>
        </a:p>
      </dgm:t>
    </dgm:pt>
    <dgm:pt modelId="{3AAB0090-9247-47A5-807B-D3CA2F114B78}" type="parTrans" cxnId="{39F15470-D090-458B-84F0-0A1B62CCC202}">
      <dgm:prSet/>
      <dgm:spPr/>
      <dgm:t>
        <a:bodyPr/>
        <a:lstStyle/>
        <a:p>
          <a:endParaRPr lang="tr-TR"/>
        </a:p>
      </dgm:t>
    </dgm:pt>
    <dgm:pt modelId="{7BA45690-57A7-4A73-8844-0051F4F30DE6}" type="sibTrans" cxnId="{39F15470-D090-458B-84F0-0A1B62CCC202}">
      <dgm:prSet/>
      <dgm:spPr/>
      <dgm:t>
        <a:bodyPr/>
        <a:lstStyle/>
        <a:p>
          <a:endParaRPr lang="tr-TR"/>
        </a:p>
      </dgm:t>
    </dgm:pt>
    <dgm:pt modelId="{25E46D7F-7F08-4B47-8DBC-AD336AA391A3}" type="pres">
      <dgm:prSet presAssocID="{9FF72A79-2B4D-4F8B-816E-8EF5E29D9F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3657991-E063-4FB4-8D77-8250E40F1398}" type="pres">
      <dgm:prSet presAssocID="{99916D29-9277-4693-8FF9-A05755D427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9F15470-D090-458B-84F0-0A1B62CCC202}" srcId="{9FF72A79-2B4D-4F8B-816E-8EF5E29D9F4B}" destId="{99916D29-9277-4693-8FF9-A05755D4277E}" srcOrd="0" destOrd="0" parTransId="{3AAB0090-9247-47A5-807B-D3CA2F114B78}" sibTransId="{7BA45690-57A7-4A73-8844-0051F4F30DE6}"/>
    <dgm:cxn modelId="{C23EE0ED-013A-406B-937F-D50A2581940E}" type="presOf" srcId="{9FF72A79-2B4D-4F8B-816E-8EF5E29D9F4B}" destId="{25E46D7F-7F08-4B47-8DBC-AD336AA391A3}" srcOrd="0" destOrd="0" presId="urn:microsoft.com/office/officeart/2005/8/layout/vList2"/>
    <dgm:cxn modelId="{BBF66949-9311-4B02-A27C-B95E40CAC817}" type="presOf" srcId="{99916D29-9277-4693-8FF9-A05755D4277E}" destId="{03657991-E063-4FB4-8D77-8250E40F1398}" srcOrd="0" destOrd="0" presId="urn:microsoft.com/office/officeart/2005/8/layout/vList2"/>
    <dgm:cxn modelId="{1A51BD89-4606-4E65-AF61-04B7E4FF3928}" type="presParOf" srcId="{25E46D7F-7F08-4B47-8DBC-AD336AA391A3}" destId="{03657991-E063-4FB4-8D77-8250E40F13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F72A79-2B4D-4F8B-816E-8EF5E29D9F4B}" type="doc">
      <dgm:prSet loTypeId="urn:microsoft.com/office/officeart/2005/8/layout/vList2" loCatId="list" qsTypeId="urn:microsoft.com/office/officeart/2005/8/quickstyle/3d2#5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99916D29-9277-4693-8FF9-A05755D4277E}">
      <dgm:prSet/>
      <dgm:spPr/>
      <dgm:t>
        <a:bodyPr/>
        <a:lstStyle/>
        <a:p>
          <a:pPr rtl="0"/>
          <a:r>
            <a:rPr lang="tr-TR" b="1" dirty="0" smtClean="0"/>
            <a:t>5-AVRUPA İNSAN HAKLARI MAHKEMESİ (AİHM)</a:t>
          </a:r>
          <a:endParaRPr lang="tr-TR" b="1" dirty="0"/>
        </a:p>
      </dgm:t>
    </dgm:pt>
    <dgm:pt modelId="{3AAB0090-9247-47A5-807B-D3CA2F114B78}" type="parTrans" cxnId="{39F15470-D090-458B-84F0-0A1B62CCC202}">
      <dgm:prSet/>
      <dgm:spPr/>
      <dgm:t>
        <a:bodyPr/>
        <a:lstStyle/>
        <a:p>
          <a:endParaRPr lang="tr-TR"/>
        </a:p>
      </dgm:t>
    </dgm:pt>
    <dgm:pt modelId="{7BA45690-57A7-4A73-8844-0051F4F30DE6}" type="sibTrans" cxnId="{39F15470-D090-458B-84F0-0A1B62CCC202}">
      <dgm:prSet/>
      <dgm:spPr/>
      <dgm:t>
        <a:bodyPr/>
        <a:lstStyle/>
        <a:p>
          <a:endParaRPr lang="tr-TR"/>
        </a:p>
      </dgm:t>
    </dgm:pt>
    <dgm:pt modelId="{25E46D7F-7F08-4B47-8DBC-AD336AA391A3}" type="pres">
      <dgm:prSet presAssocID="{9FF72A79-2B4D-4F8B-816E-8EF5E29D9F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3657991-E063-4FB4-8D77-8250E40F1398}" type="pres">
      <dgm:prSet presAssocID="{99916D29-9277-4693-8FF9-A05755D427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9F15470-D090-458B-84F0-0A1B62CCC202}" srcId="{9FF72A79-2B4D-4F8B-816E-8EF5E29D9F4B}" destId="{99916D29-9277-4693-8FF9-A05755D4277E}" srcOrd="0" destOrd="0" parTransId="{3AAB0090-9247-47A5-807B-D3CA2F114B78}" sibTransId="{7BA45690-57A7-4A73-8844-0051F4F30DE6}"/>
    <dgm:cxn modelId="{54E5F949-2BC1-475A-BCEB-4ECF608390C6}" type="presOf" srcId="{9FF72A79-2B4D-4F8B-816E-8EF5E29D9F4B}" destId="{25E46D7F-7F08-4B47-8DBC-AD336AA391A3}" srcOrd="0" destOrd="0" presId="urn:microsoft.com/office/officeart/2005/8/layout/vList2"/>
    <dgm:cxn modelId="{B60247B4-4F36-4162-8485-647AA9FFAFF7}" type="presOf" srcId="{99916D29-9277-4693-8FF9-A05755D4277E}" destId="{03657991-E063-4FB4-8D77-8250E40F1398}" srcOrd="0" destOrd="0" presId="urn:microsoft.com/office/officeart/2005/8/layout/vList2"/>
    <dgm:cxn modelId="{7EF234B3-C879-40ED-B1F6-67207C876E67}" type="presParOf" srcId="{25E46D7F-7F08-4B47-8DBC-AD336AA391A3}" destId="{03657991-E063-4FB4-8D77-8250E40F13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F72A79-2B4D-4F8B-816E-8EF5E29D9F4B}" type="doc">
      <dgm:prSet loTypeId="urn:microsoft.com/office/officeart/2005/8/layout/vList2" loCatId="list" qsTypeId="urn:microsoft.com/office/officeart/2005/8/quickstyle/3d2#6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99916D29-9277-4693-8FF9-A05755D4277E}">
      <dgm:prSet/>
      <dgm:spPr/>
      <dgm:t>
        <a:bodyPr/>
        <a:lstStyle/>
        <a:p>
          <a:pPr rtl="0"/>
          <a:r>
            <a:rPr lang="tr-TR" b="1" dirty="0" smtClean="0"/>
            <a:t>5-AVRUPA İNSAN HAKLARI MAHKEMESİ(AİHM)</a:t>
          </a:r>
          <a:endParaRPr lang="tr-TR" b="1" dirty="0"/>
        </a:p>
      </dgm:t>
    </dgm:pt>
    <dgm:pt modelId="{3AAB0090-9247-47A5-807B-D3CA2F114B78}" type="parTrans" cxnId="{39F15470-D090-458B-84F0-0A1B62CCC202}">
      <dgm:prSet/>
      <dgm:spPr/>
      <dgm:t>
        <a:bodyPr/>
        <a:lstStyle/>
        <a:p>
          <a:endParaRPr lang="tr-TR"/>
        </a:p>
      </dgm:t>
    </dgm:pt>
    <dgm:pt modelId="{7BA45690-57A7-4A73-8844-0051F4F30DE6}" type="sibTrans" cxnId="{39F15470-D090-458B-84F0-0A1B62CCC202}">
      <dgm:prSet/>
      <dgm:spPr/>
      <dgm:t>
        <a:bodyPr/>
        <a:lstStyle/>
        <a:p>
          <a:endParaRPr lang="tr-TR"/>
        </a:p>
      </dgm:t>
    </dgm:pt>
    <dgm:pt modelId="{25E46D7F-7F08-4B47-8DBC-AD336AA391A3}" type="pres">
      <dgm:prSet presAssocID="{9FF72A79-2B4D-4F8B-816E-8EF5E29D9F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3657991-E063-4FB4-8D77-8250E40F1398}" type="pres">
      <dgm:prSet presAssocID="{99916D29-9277-4693-8FF9-A05755D427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9F15470-D090-458B-84F0-0A1B62CCC202}" srcId="{9FF72A79-2B4D-4F8B-816E-8EF5E29D9F4B}" destId="{99916D29-9277-4693-8FF9-A05755D4277E}" srcOrd="0" destOrd="0" parTransId="{3AAB0090-9247-47A5-807B-D3CA2F114B78}" sibTransId="{7BA45690-57A7-4A73-8844-0051F4F30DE6}"/>
    <dgm:cxn modelId="{A4797910-DDA6-4645-AA9A-9D379F2EFC01}" type="presOf" srcId="{99916D29-9277-4693-8FF9-A05755D4277E}" destId="{03657991-E063-4FB4-8D77-8250E40F1398}" srcOrd="0" destOrd="0" presId="urn:microsoft.com/office/officeart/2005/8/layout/vList2"/>
    <dgm:cxn modelId="{99B516DE-214C-4B7E-A4E1-AA55CC25663D}" type="presOf" srcId="{9FF72A79-2B4D-4F8B-816E-8EF5E29D9F4B}" destId="{25E46D7F-7F08-4B47-8DBC-AD336AA391A3}" srcOrd="0" destOrd="0" presId="urn:microsoft.com/office/officeart/2005/8/layout/vList2"/>
    <dgm:cxn modelId="{5F82CD33-0978-4DBC-992B-8D384BEC7ED9}" type="presParOf" srcId="{25E46D7F-7F08-4B47-8DBC-AD336AA391A3}" destId="{03657991-E063-4FB4-8D77-8250E40F13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F72A79-2B4D-4F8B-816E-8EF5E29D9F4B}" type="doc">
      <dgm:prSet loTypeId="urn:microsoft.com/office/officeart/2005/8/layout/vList2" loCatId="list" qsTypeId="urn:microsoft.com/office/officeart/2005/8/quickstyle/3d2#7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99916D29-9277-4693-8FF9-A05755D4277E}">
      <dgm:prSet/>
      <dgm:spPr/>
      <dgm:t>
        <a:bodyPr/>
        <a:lstStyle/>
        <a:p>
          <a:pPr rtl="0"/>
          <a:r>
            <a:rPr lang="tr-TR" b="1" dirty="0" smtClean="0"/>
            <a:t>5-AVRUPA İNSAN HAKLARI MAHKEMESİ(AİHM) </a:t>
          </a:r>
          <a:endParaRPr lang="tr-TR" b="1" dirty="0"/>
        </a:p>
      </dgm:t>
    </dgm:pt>
    <dgm:pt modelId="{3AAB0090-9247-47A5-807B-D3CA2F114B78}" type="parTrans" cxnId="{39F15470-D090-458B-84F0-0A1B62CCC202}">
      <dgm:prSet/>
      <dgm:spPr/>
      <dgm:t>
        <a:bodyPr/>
        <a:lstStyle/>
        <a:p>
          <a:endParaRPr lang="tr-TR"/>
        </a:p>
      </dgm:t>
    </dgm:pt>
    <dgm:pt modelId="{7BA45690-57A7-4A73-8844-0051F4F30DE6}" type="sibTrans" cxnId="{39F15470-D090-458B-84F0-0A1B62CCC202}">
      <dgm:prSet/>
      <dgm:spPr/>
      <dgm:t>
        <a:bodyPr/>
        <a:lstStyle/>
        <a:p>
          <a:endParaRPr lang="tr-TR"/>
        </a:p>
      </dgm:t>
    </dgm:pt>
    <dgm:pt modelId="{25E46D7F-7F08-4B47-8DBC-AD336AA391A3}" type="pres">
      <dgm:prSet presAssocID="{9FF72A79-2B4D-4F8B-816E-8EF5E29D9F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3657991-E063-4FB4-8D77-8250E40F1398}" type="pres">
      <dgm:prSet presAssocID="{99916D29-9277-4693-8FF9-A05755D427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9F15470-D090-458B-84F0-0A1B62CCC202}" srcId="{9FF72A79-2B4D-4F8B-816E-8EF5E29D9F4B}" destId="{99916D29-9277-4693-8FF9-A05755D4277E}" srcOrd="0" destOrd="0" parTransId="{3AAB0090-9247-47A5-807B-D3CA2F114B78}" sibTransId="{7BA45690-57A7-4A73-8844-0051F4F30DE6}"/>
    <dgm:cxn modelId="{D08897AC-60CD-4A43-A2F6-2948136441C5}" type="presOf" srcId="{99916D29-9277-4693-8FF9-A05755D4277E}" destId="{03657991-E063-4FB4-8D77-8250E40F1398}" srcOrd="0" destOrd="0" presId="urn:microsoft.com/office/officeart/2005/8/layout/vList2"/>
    <dgm:cxn modelId="{559D443E-A554-43F4-B98F-40612109F8AC}" type="presOf" srcId="{9FF72A79-2B4D-4F8B-816E-8EF5E29D9F4B}" destId="{25E46D7F-7F08-4B47-8DBC-AD336AA391A3}" srcOrd="0" destOrd="0" presId="urn:microsoft.com/office/officeart/2005/8/layout/vList2"/>
    <dgm:cxn modelId="{A4CECFE6-491F-497D-86F4-883F47CA6BE5}" type="presParOf" srcId="{25E46D7F-7F08-4B47-8DBC-AD336AA391A3}" destId="{03657991-E063-4FB4-8D77-8250E40F13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F72A79-2B4D-4F8B-816E-8EF5E29D9F4B}" type="doc">
      <dgm:prSet loTypeId="urn:microsoft.com/office/officeart/2005/8/layout/vList2" loCatId="list" qsTypeId="urn:microsoft.com/office/officeart/2005/8/quickstyle/3d2#8" qsCatId="3D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99916D29-9277-4693-8FF9-A05755D4277E}">
      <dgm:prSet/>
      <dgm:spPr/>
      <dgm:t>
        <a:bodyPr/>
        <a:lstStyle/>
        <a:p>
          <a:pPr rtl="0"/>
          <a:r>
            <a:rPr lang="tr-TR" b="1" dirty="0" smtClean="0"/>
            <a:t>5-AVRUPA İNSAN HAKLARI MAHKEMESİ(AİHM) </a:t>
          </a:r>
          <a:endParaRPr lang="tr-TR" b="1" dirty="0"/>
        </a:p>
      </dgm:t>
    </dgm:pt>
    <dgm:pt modelId="{3AAB0090-9247-47A5-807B-D3CA2F114B78}" type="parTrans" cxnId="{39F15470-D090-458B-84F0-0A1B62CCC202}">
      <dgm:prSet/>
      <dgm:spPr/>
      <dgm:t>
        <a:bodyPr/>
        <a:lstStyle/>
        <a:p>
          <a:endParaRPr lang="tr-TR"/>
        </a:p>
      </dgm:t>
    </dgm:pt>
    <dgm:pt modelId="{7BA45690-57A7-4A73-8844-0051F4F30DE6}" type="sibTrans" cxnId="{39F15470-D090-458B-84F0-0A1B62CCC202}">
      <dgm:prSet/>
      <dgm:spPr/>
      <dgm:t>
        <a:bodyPr/>
        <a:lstStyle/>
        <a:p>
          <a:endParaRPr lang="tr-TR"/>
        </a:p>
      </dgm:t>
    </dgm:pt>
    <dgm:pt modelId="{25E46D7F-7F08-4B47-8DBC-AD336AA391A3}" type="pres">
      <dgm:prSet presAssocID="{9FF72A79-2B4D-4F8B-816E-8EF5E29D9F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3657991-E063-4FB4-8D77-8250E40F1398}" type="pres">
      <dgm:prSet presAssocID="{99916D29-9277-4693-8FF9-A05755D427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9F15470-D090-458B-84F0-0A1B62CCC202}" srcId="{9FF72A79-2B4D-4F8B-816E-8EF5E29D9F4B}" destId="{99916D29-9277-4693-8FF9-A05755D4277E}" srcOrd="0" destOrd="0" parTransId="{3AAB0090-9247-47A5-807B-D3CA2F114B78}" sibTransId="{7BA45690-57A7-4A73-8844-0051F4F30DE6}"/>
    <dgm:cxn modelId="{639B4D9C-C7E6-4526-BFAC-41C3CBE3DAA5}" type="presOf" srcId="{99916D29-9277-4693-8FF9-A05755D4277E}" destId="{03657991-E063-4FB4-8D77-8250E40F1398}" srcOrd="0" destOrd="0" presId="urn:microsoft.com/office/officeart/2005/8/layout/vList2"/>
    <dgm:cxn modelId="{A9F5BB21-3927-488A-A533-9B534B93E852}" type="presOf" srcId="{9FF72A79-2B4D-4F8B-816E-8EF5E29D9F4B}" destId="{25E46D7F-7F08-4B47-8DBC-AD336AA391A3}" srcOrd="0" destOrd="0" presId="urn:microsoft.com/office/officeart/2005/8/layout/vList2"/>
    <dgm:cxn modelId="{A22169D1-7909-44E2-BDE3-513F9659BF5A}" type="presParOf" srcId="{25E46D7F-7F08-4B47-8DBC-AD336AA391A3}" destId="{03657991-E063-4FB4-8D77-8250E40F13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EAF36-413C-4D97-8ACF-0F3EC6518DD6}">
      <dsp:nvSpPr>
        <dsp:cNvPr id="0" name=""/>
        <dsp:cNvSpPr/>
      </dsp:nvSpPr>
      <dsp:spPr>
        <a:xfrm>
          <a:off x="-22480" y="0"/>
          <a:ext cx="7557220" cy="4608511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tint val="4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tint val="4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43620C8-956B-499B-A797-0E4E22C9506A}">
      <dsp:nvSpPr>
        <dsp:cNvPr id="0" name=""/>
        <dsp:cNvSpPr/>
      </dsp:nvSpPr>
      <dsp:spPr>
        <a:xfrm>
          <a:off x="2952329" y="432048"/>
          <a:ext cx="2668473" cy="1938860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C5AF0F-FA6A-4BE5-BC49-AED0097FB313}">
      <dsp:nvSpPr>
        <dsp:cNvPr id="0" name=""/>
        <dsp:cNvSpPr/>
      </dsp:nvSpPr>
      <dsp:spPr>
        <a:xfrm>
          <a:off x="1192101" y="3133360"/>
          <a:ext cx="6602779" cy="1103514"/>
        </a:xfrm>
        <a:prstGeom prst="round2Diag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289127" bIns="0" numCol="1" spcCol="1270" anchor="t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 İDARİ YARGI</a:t>
          </a:r>
          <a:endParaRPr lang="tr-TR" sz="6500" kern="1200" dirty="0"/>
        </a:p>
      </dsp:txBody>
      <dsp:txXfrm>
        <a:off x="1192101" y="3133360"/>
        <a:ext cx="6602779" cy="1103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BB38D-4ECF-4AAC-995A-E8AE80F13161}">
      <dsp:nvSpPr>
        <dsp:cNvPr id="0" name=""/>
        <dsp:cNvSpPr/>
      </dsp:nvSpPr>
      <dsp:spPr>
        <a:xfrm>
          <a:off x="0" y="2948"/>
          <a:ext cx="8640960" cy="772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b="1" kern="1200" dirty="0" smtClean="0"/>
            <a:t>B. İDARİ YARGI</a:t>
          </a:r>
          <a:endParaRPr lang="tr-TR" sz="3300" b="1" kern="1200" dirty="0"/>
        </a:p>
      </dsp:txBody>
      <dsp:txXfrm>
        <a:off x="0" y="2948"/>
        <a:ext cx="8640960" cy="772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57991-E063-4FB4-8D77-8250E40F1398}">
      <dsp:nvSpPr>
        <dsp:cNvPr id="0" name=""/>
        <dsp:cNvSpPr/>
      </dsp:nvSpPr>
      <dsp:spPr>
        <a:xfrm>
          <a:off x="0" y="84848"/>
          <a:ext cx="8784976" cy="608400"/>
        </a:xfrm>
        <a:prstGeom prst="roundRect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3-UYUŞMAZLIK YARGISI: UYUŞMAZLIK MAHKEMESİ</a:t>
          </a:r>
          <a:endParaRPr lang="tr-TR" sz="2600" kern="1200" dirty="0"/>
        </a:p>
      </dsp:txBody>
      <dsp:txXfrm>
        <a:off x="29700" y="114548"/>
        <a:ext cx="8725576" cy="549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57991-E063-4FB4-8D77-8250E40F1398}">
      <dsp:nvSpPr>
        <dsp:cNvPr id="0" name=""/>
        <dsp:cNvSpPr/>
      </dsp:nvSpPr>
      <dsp:spPr>
        <a:xfrm>
          <a:off x="0" y="61448"/>
          <a:ext cx="8784976" cy="655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5-AVRUPA İNSAN HAKLARI MAHKEMESİ (AİHM)</a:t>
          </a:r>
          <a:endParaRPr lang="tr-TR" sz="2800" b="1" kern="1200" dirty="0"/>
        </a:p>
      </dsp:txBody>
      <dsp:txXfrm>
        <a:off x="31984" y="93432"/>
        <a:ext cx="8721008" cy="5912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57991-E063-4FB4-8D77-8250E40F1398}">
      <dsp:nvSpPr>
        <dsp:cNvPr id="0" name=""/>
        <dsp:cNvSpPr/>
      </dsp:nvSpPr>
      <dsp:spPr>
        <a:xfrm>
          <a:off x="0" y="61448"/>
          <a:ext cx="8784976" cy="655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5-AVRUPA İNSAN HAKLARI MAHKEMESİ(AİHM)</a:t>
          </a:r>
          <a:endParaRPr lang="tr-TR" sz="2800" b="1" kern="1200" dirty="0"/>
        </a:p>
      </dsp:txBody>
      <dsp:txXfrm>
        <a:off x="31984" y="93432"/>
        <a:ext cx="8721008" cy="5912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57991-E063-4FB4-8D77-8250E40F1398}">
      <dsp:nvSpPr>
        <dsp:cNvPr id="0" name=""/>
        <dsp:cNvSpPr/>
      </dsp:nvSpPr>
      <dsp:spPr>
        <a:xfrm>
          <a:off x="0" y="61448"/>
          <a:ext cx="8784976" cy="655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5-AVRUPA İNSAN HAKLARI MAHKEMESİ(AİHM) </a:t>
          </a:r>
          <a:endParaRPr lang="tr-TR" sz="2800" b="1" kern="1200" dirty="0"/>
        </a:p>
      </dsp:txBody>
      <dsp:txXfrm>
        <a:off x="31984" y="93432"/>
        <a:ext cx="8721008" cy="5912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57991-E063-4FB4-8D77-8250E40F1398}">
      <dsp:nvSpPr>
        <dsp:cNvPr id="0" name=""/>
        <dsp:cNvSpPr/>
      </dsp:nvSpPr>
      <dsp:spPr>
        <a:xfrm>
          <a:off x="0" y="61448"/>
          <a:ext cx="8784976" cy="655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5-AVRUPA İNSAN HAKLARI MAHKEMESİ(AİHM) </a:t>
          </a:r>
          <a:endParaRPr lang="tr-TR" sz="2800" b="1" kern="1200" dirty="0"/>
        </a:p>
      </dsp:txBody>
      <dsp:txXfrm>
        <a:off x="31984" y="93432"/>
        <a:ext cx="8721008" cy="591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4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5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#6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#7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#8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2857F-919D-47C1-B17F-F39AF491EC89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3C777-E746-4462-845B-4AA474258BD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1AA2-D277-4EBA-967B-6B86E11285B4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6847-5E80-402E-AE77-B1B3C9628129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4A18-6E34-4BD8-BF63-9DB8E86D3DD0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698E-37E4-4C44-AB54-21BE385BD0E6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24610-826B-4EE1-BABE-4B6BD31C3BD8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33EC-3178-4F1C-A26B-116D8FB4D24D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9A35-2109-416A-9D20-2AD609AA8C1E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DE66-E207-46A6-9086-16570FCB7A8F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E56D-22CA-4813-A760-B8475596883C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BCE2-2623-46ED-9746-04C4575766AB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6BEE5-6A46-415A-BF59-5138C7BC2F4F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A619-0FF7-4401-ACB0-3CA403C873E0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483B-C679-42C0-8B4E-8A90DEEF45F5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10EF-FBF8-4877-91DA-7F9D4F2F6A8C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A6B4-B9FF-427C-891C-F30A92744FED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8FA7-04B9-49B0-A7E2-0B86F8341330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266B-00D4-46FD-BC9B-E6F271F6DDA8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788C-CC7D-401C-8670-A636A70558E1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17F62-2043-4046-9F7D-1E901C4B3EFE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F967-220E-4C54-9817-D370623FAF50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D05B-F62D-45A0-9984-E4A4B634CDCC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3848-C281-46EE-AC19-02CB1B9F0087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5394-D9B9-46C2-B7E1-4FF905DF5048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BA703E-1E59-4122-931B-5B76FD4AAE00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9BC8B6-1FE6-4EEF-91FA-6EED6A6F2D3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</a:t>
            </a:r>
            <a:r>
              <a:rPr lang="tr-TR" sz="2400" b="1" smtClean="0"/>
              <a:t>MESLEK YÜKSEKOKULU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424937" cy="453650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41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11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Hukuk Bilimine Giriş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5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baseline="0" dirty="0" smtClean="0"/>
                        <a:t>Türkiye’de Yargı Kuruluşları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97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5760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CFBB-F26A-4EF5-88A4-D8880434C23C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113984" cy="4751040"/>
          </a:xfrm>
        </p:spPr>
        <p:txBody>
          <a:bodyPr/>
          <a:lstStyle/>
          <a:p>
            <a:endParaRPr lang="tr-TR" b="1" dirty="0" smtClean="0"/>
          </a:p>
          <a:p>
            <a:pPr lvl="1">
              <a:buNone/>
            </a:pPr>
            <a:r>
              <a:rPr lang="tr-TR" b="1" dirty="0" smtClean="0"/>
              <a:t>Yararlanılan Kaynak:</a:t>
            </a:r>
          </a:p>
          <a:p>
            <a:pPr lvl="1">
              <a:buNone/>
            </a:pPr>
            <a:r>
              <a:rPr lang="tr-TR" dirty="0" smtClean="0"/>
              <a:t>Kemal GÖZLER, Genel Hukuk Bilgisi, Ekin Basım Yayın, Bursa, 2017.</a:t>
            </a:r>
          </a:p>
          <a:p>
            <a:pPr lvl="1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827584" y="620688"/>
          <a:ext cx="7772400" cy="4608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499992" y="5589240"/>
            <a:ext cx="3664496" cy="720080"/>
          </a:xfrm>
        </p:spPr>
        <p:txBody>
          <a:bodyPr>
            <a:noAutofit/>
          </a:bodyPr>
          <a:lstStyle/>
          <a:p>
            <a:r>
              <a:rPr lang="tr-TR" sz="1600" b="1" dirty="0" smtClean="0">
                <a:solidFill>
                  <a:schemeClr val="tx1"/>
                </a:solidFill>
              </a:rPr>
              <a:t>ÖĞRETİM GÖREVLİSİ</a:t>
            </a:r>
          </a:p>
          <a:p>
            <a:r>
              <a:rPr lang="tr-TR" sz="1600" b="1" dirty="0" smtClean="0">
                <a:solidFill>
                  <a:schemeClr val="tx1"/>
                </a:solidFill>
              </a:rPr>
              <a:t>YUSUF CAN ÇALIŞIR</a:t>
            </a:r>
            <a:endParaRPr lang="tr-TR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251520" y="274638"/>
          <a:ext cx="8640960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İDARİ YARGI; idari makamların idare hukuku alanındaki faaliyetlerinden kaynaklanan uyuşmazlıkların çözümlendiği yargı koludur.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İdari yargı yerleri ülkemizde 18 Haziran 2014 tarih ve 6545 sayılı Kanundan sonra, üç dereceli örgütlenmiştir. 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7en\Desktop\Adsız55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568952" cy="6480720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C8B6-1FE6-4EEF-91FA-6EED6A6F2D36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79512" y="274638"/>
          <a:ext cx="878497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“Uyuşmazlık Mahkemesi”; adli ve idari yargı mercileri arasındaki görev ve hüküm uyuşmazlıklarını kesin olarak çözümlemeye yetkilidir.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Uyuşmazlık mahkemesi; hukuk ve ceza bölümlerine ayrılır.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Her bölüm 1 başkan ile 6 asıl üyeden kurulur.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 iki bölümün birlikte toplanması Genel Kurulu oluşturur.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Uyuşmazlık Mahkemesi başkanı, Anayasa Mahkemesince kendi üyeleri arasından seçilir.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Uyuşmazlık mahkemesinin yetkili olduğu uyuşmazlıklar adli ve idari  yargı mercileri arasındaki görev uyuşmazlıklarıdır.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Anayasa mahkemesiyle diğer mahkemeler arasındaki görev uyuşmazlıklarında Anayasa Mahkemesinin kararı esas alınır.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6931-095A-4D7B-86BC-05ED9604D016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79512" y="274638"/>
          <a:ext cx="878497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Avrupa Konseyi çerçevesinde imzalanan 1950 tarihli Avrupa “İnsan Hakları Sözleşmesi (AİHS)” birçok temel hak ve hürriyeti tanımış ve bunların korunması için güvenceli bir sistem getirmiştir.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Avrupa İnsan Hakları Mahkemesi (AİHM) isimli bir mahkeme kurulmuştur.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Sözleşmede tanınan temel hak ve hürriyetleri, sözleşmeyi imzalayan bir devlet tarafından ihlal edilen kişiler, bu devlete karşı, bu mahkemeye “bireysel başvuru” yoluyla başvurabilir.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Ancak bunun için öncelikle aleyhine başvuracağı ülkede hakkını araması, yani iç hukuk yollarını tüketmesi gerekir.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İç hukukta hakkın aranması ve sonucun olumsuz olduğuna dair nihai karar alındıktan sonra </a:t>
            </a:r>
            <a:r>
              <a:rPr lang="tr-TR" u="sng" dirty="0" smtClean="0"/>
              <a:t>6 ay içinde yazılı </a:t>
            </a:r>
            <a:r>
              <a:rPr lang="tr-TR" dirty="0" smtClean="0"/>
              <a:t>olarak </a:t>
            </a:r>
            <a:r>
              <a:rPr lang="tr-TR" dirty="0" err="1" smtClean="0"/>
              <a:t>Strasbourg’ta</a:t>
            </a:r>
            <a:r>
              <a:rPr lang="tr-TR" dirty="0" smtClean="0"/>
              <a:t> bulunan </a:t>
            </a:r>
            <a:r>
              <a:rPr lang="tr-TR" dirty="0" err="1" smtClean="0"/>
              <a:t>AİHM’ne</a:t>
            </a:r>
            <a:r>
              <a:rPr lang="tr-TR" dirty="0" smtClean="0"/>
              <a:t> başvurulabilir.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6931-095A-4D7B-86BC-05ED9604D016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79512" y="274638"/>
          <a:ext cx="878497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Mahkeme, yapılan başvuruları önce ön koşullar açısından inceler.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Buna “</a:t>
            </a:r>
            <a:r>
              <a:rPr lang="tr-TR" u="sng" dirty="0" smtClean="0"/>
              <a:t>kabul edilebilirlik incelemesi</a:t>
            </a:r>
            <a:r>
              <a:rPr lang="tr-TR" dirty="0" smtClean="0"/>
              <a:t>” denir.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Başvuru ön koşullar açısından eksik ise mahkeme başvurunun kabul edilemez olduğuna karar verir.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 karar kesindir. Bu karara karşı başvuru yolu yoktur.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Başvuru ön koşulları taşıyorsa, mahkeme başvurunun kabul edilebilir olduğuna karar verir. 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 karardan sonra mahkeme, esas hakkında karar vermeden önce, taraflara “</a:t>
            </a:r>
            <a:r>
              <a:rPr lang="tr-TR" u="sng" dirty="0" smtClean="0"/>
              <a:t>dostane çözüm </a:t>
            </a:r>
            <a:r>
              <a:rPr lang="tr-TR" dirty="0" smtClean="0"/>
              <a:t>önerebilir.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Taraflar kendi aralarında uzlaşırlar ve bu uzlaşma da mahkemece benimsenirse, başvuru sonuçlanmış olur.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6931-095A-4D7B-86BC-05ED9604D016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79512" y="274638"/>
          <a:ext cx="878497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Dostane çözüm yoluyla bir sonuca ulaşılamamışsa, mahkeme başvuruyu esas bakımından inceler; tarafların yazılı görüşlerini alır; gerekli görürse duruşma yapar, tanık dinler, keşif yapar.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Mahkeme, başvuru sahibinin Sözleşmede tanınan bir hakkının devlet tarafından ihlal edildiği kanısına varırsa, hakkaniyete uygun bir surette zarar gören tarafın tatminine hükmeder.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Yani </a:t>
            </a:r>
            <a:r>
              <a:rPr lang="tr-TR" i="1" dirty="0" err="1" smtClean="0"/>
              <a:t>AİHM’nin</a:t>
            </a:r>
            <a:r>
              <a:rPr lang="tr-TR" dirty="0" smtClean="0"/>
              <a:t> hükmedebileceği </a:t>
            </a:r>
            <a:r>
              <a:rPr lang="tr-TR" u="sng" dirty="0" smtClean="0"/>
              <a:t>müeyyide, devleti tazminat ödemeye mahkum etmekten ibarettir.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Mahkemenin, </a:t>
            </a:r>
            <a:r>
              <a:rPr lang="tr-TR" i="1" u="sng" dirty="0" smtClean="0"/>
              <a:t>devletin Sözleşmeye aykırı işlemini iptal etme gibi bir yetkisi yoktur.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u="sng" dirty="0" smtClean="0"/>
              <a:t>Devlet de </a:t>
            </a:r>
            <a:r>
              <a:rPr lang="tr-TR" dirty="0" smtClean="0"/>
              <a:t>mahkeme tarafından </a:t>
            </a:r>
            <a:r>
              <a:rPr lang="tr-TR" u="sng" dirty="0" err="1" smtClean="0"/>
              <a:t>AİHS’ne</a:t>
            </a:r>
            <a:r>
              <a:rPr lang="tr-TR" u="sng" dirty="0" smtClean="0"/>
              <a:t> aykırı bulunan eylem ve işlemini geri almak zorunda değildir.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u="sng" dirty="0" smtClean="0"/>
              <a:t>AİHM kararları bağlayıcıdır.</a:t>
            </a:r>
          </a:p>
          <a:p>
            <a:pPr>
              <a:buFont typeface="Wingdings" pitchFamily="2" charset="2"/>
              <a:buChar char="Ø"/>
            </a:pPr>
            <a:r>
              <a:rPr lang="tr-TR" u="sng" dirty="0" smtClean="0"/>
              <a:t>Ancak bu kararların cebri icrası mümkün değildir.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Mahkemenin kararlarının uygulanıp uygulanmadığı </a:t>
            </a:r>
            <a:r>
              <a:rPr lang="tr-TR" u="sng" dirty="0" smtClean="0"/>
              <a:t>Avrupa Konseyi Bakanlar Komitesi </a:t>
            </a:r>
            <a:r>
              <a:rPr lang="tr-TR" dirty="0" smtClean="0"/>
              <a:t>tarafından denetlenir.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6931-095A-4D7B-86BC-05ED9604D016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79512" y="274638"/>
          <a:ext cx="8784976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İdari Yargılama Usulü Kanuna göre, bir Türk mahkemesi kararının </a:t>
            </a:r>
            <a:r>
              <a:rPr lang="tr-TR" dirty="0" err="1" smtClean="0"/>
              <a:t>AİHS’ne</a:t>
            </a:r>
            <a:r>
              <a:rPr lang="tr-TR" dirty="0" smtClean="0"/>
              <a:t> aykırı olduğu </a:t>
            </a:r>
            <a:r>
              <a:rPr lang="tr-TR" dirty="0" err="1" smtClean="0"/>
              <a:t>AİHM’nin</a:t>
            </a:r>
            <a:r>
              <a:rPr lang="tr-TR" dirty="0" smtClean="0"/>
              <a:t> kararıyla tespit edilmesi durumunda;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Hakkında karar verilen kişi, AİHM kararının kesinleşmesinden itibaren </a:t>
            </a:r>
            <a:r>
              <a:rPr lang="tr-TR" u="sng" dirty="0" smtClean="0"/>
              <a:t>1 yıl içinde</a:t>
            </a:r>
            <a:r>
              <a:rPr lang="tr-TR" dirty="0" smtClean="0"/>
              <a:t>, bu sebepten dolayı </a:t>
            </a:r>
            <a:r>
              <a:rPr lang="tr-TR" dirty="0" err="1" smtClean="0"/>
              <a:t>AİHS’ne</a:t>
            </a:r>
            <a:r>
              <a:rPr lang="tr-TR" dirty="0" smtClean="0"/>
              <a:t> aykırı karar veren Türk mahkemesinden “yargılamanın yenilenmesini” isteyebilir.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6931-095A-4D7B-86BC-05ED9604D016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isse Sened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586</Words>
  <Application>Microsoft Office PowerPoint</Application>
  <PresentationFormat>Ekran Gösterisi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Arial</vt:lpstr>
      <vt:lpstr>Calibri</vt:lpstr>
      <vt:lpstr>Franklin Gothic Book</vt:lpstr>
      <vt:lpstr>Perpetua</vt:lpstr>
      <vt:lpstr>Times New Roman</vt:lpstr>
      <vt:lpstr>Wingdings</vt:lpstr>
      <vt:lpstr>Wingdings 2</vt:lpstr>
      <vt:lpstr>Ofis Teması</vt:lpstr>
      <vt:lpstr>Hisse Senedi</vt:lpstr>
      <vt:lpstr>T.C. ANKARA ÜNİVERSİTESİ   AYAŞ MESLEK YÜKSEKOKULU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Se7en</dc:creator>
  <cp:lastModifiedBy>yusuf can çalışır</cp:lastModifiedBy>
  <cp:revision>22</cp:revision>
  <dcterms:created xsi:type="dcterms:W3CDTF">2017-08-05T10:30:22Z</dcterms:created>
  <dcterms:modified xsi:type="dcterms:W3CDTF">2018-02-26T13:50:24Z</dcterms:modified>
</cp:coreProperties>
</file>