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58" r:id="rId3"/>
    <p:sldId id="263" r:id="rId4"/>
    <p:sldId id="265" r:id="rId5"/>
    <p:sldId id="273" r:id="rId6"/>
    <p:sldId id="274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Toplumsal Sorunların Kimi Özellikleri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Sorunların Kimi Özellikleri </a:t>
            </a:r>
            <a:r>
              <a:rPr lang="tr-TR" b="1" dirty="0">
                <a:latin typeface="Book Antiqua" panose="02040602050305030304" pitchFamily="18" charset="0"/>
              </a:rPr>
              <a:t>–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717" y="2335238"/>
            <a:ext cx="8173329" cy="3460652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Toplumsal sorunların bazı </a:t>
            </a:r>
            <a:r>
              <a:rPr lang="tr-TR" dirty="0" smtClean="0">
                <a:latin typeface="Book Antiqua" panose="02040602050305030304" pitchFamily="18" charset="0"/>
              </a:rPr>
              <a:t>özellikleri: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sz="2600" dirty="0">
                <a:latin typeface="Book Antiqua" panose="02040602050305030304" pitchFamily="18" charset="0"/>
              </a:rPr>
              <a:t>Objektiflik / </a:t>
            </a:r>
            <a:r>
              <a:rPr lang="tr-TR" sz="2600" dirty="0" err="1">
                <a:latin typeface="Book Antiqua" panose="02040602050305030304" pitchFamily="18" charset="0"/>
              </a:rPr>
              <a:t>Subjektiflik</a:t>
            </a:r>
            <a:endParaRPr lang="tr-TR" sz="2600" dirty="0">
              <a:latin typeface="Book Antiqua" panose="02040602050305030304" pitchFamily="18" charset="0"/>
            </a:endParaRPr>
          </a:p>
          <a:p>
            <a:pPr lvl="1"/>
            <a:r>
              <a:rPr lang="tr-TR" sz="2600" dirty="0">
                <a:latin typeface="Book Antiqua" panose="02040602050305030304" pitchFamily="18" charset="0"/>
              </a:rPr>
              <a:t>Dinamizm</a:t>
            </a:r>
          </a:p>
          <a:p>
            <a:pPr lvl="1"/>
            <a:r>
              <a:rPr lang="tr-TR" sz="2600" dirty="0">
                <a:latin typeface="Book Antiqua" panose="02040602050305030304" pitchFamily="18" charset="0"/>
              </a:rPr>
              <a:t>Görecelik</a:t>
            </a:r>
          </a:p>
          <a:p>
            <a:pPr lvl="1"/>
            <a:r>
              <a:rPr lang="tr-TR" sz="2600" dirty="0">
                <a:latin typeface="Book Antiqua" panose="02040602050305030304" pitchFamily="18" charset="0"/>
              </a:rPr>
              <a:t>Yoğunluk ve Etki Farklılaşması</a:t>
            </a:r>
          </a:p>
          <a:p>
            <a:pPr lvl="1"/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0885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Toplumsal Sorunların Kimi Özellikleri – Objektiflik / </a:t>
            </a:r>
            <a:r>
              <a:rPr lang="tr-TR" dirty="0" err="1">
                <a:latin typeface="Book Antiqua" panose="02040602050305030304" pitchFamily="18" charset="0"/>
              </a:rPr>
              <a:t>Subjektiflik</a:t>
            </a:r>
            <a:r>
              <a:rPr lang="tr-TR" dirty="0">
                <a:latin typeface="Book Antiqua" panose="02040602050305030304" pitchFamily="18" charset="0"/>
              </a:rPr>
              <a:t>  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139" y="2225261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Toplumsal sorunlar hem objektif (nesnel) hem sübjektif (öznel) olarak algılanabilir.</a:t>
            </a:r>
          </a:p>
          <a:p>
            <a:r>
              <a:rPr lang="tr-TR" dirty="0">
                <a:latin typeface="Book Antiqua" panose="02040602050305030304" pitchFamily="18" charset="0"/>
              </a:rPr>
              <a:t>Bir toplumsal sorun objektif olarak deneyimlenebilir ve </a:t>
            </a:r>
            <a:r>
              <a:rPr lang="tr-TR" dirty="0" smtClean="0">
                <a:latin typeface="Book Antiqua" panose="02040602050305030304" pitchFamily="18" charset="0"/>
              </a:rPr>
              <a:t>ölçülebilir.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Toplumsal sorunlar çeşitli faktörlerin etkisiyle öznel olarak da değerlendirilebilir.</a:t>
            </a:r>
          </a:p>
        </p:txBody>
      </p:sp>
    </p:spTree>
    <p:extLst>
      <p:ext uri="{BB962C8B-B14F-4D97-AF65-F5344CB8AC3E}">
        <p14:creationId xmlns:p14="http://schemas.microsoft.com/office/powerpoint/2010/main" xmlns="" val="94165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Toplumsal Sorunların Kimi Özellikleri – Dinamizm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115" y="2506662"/>
            <a:ext cx="9005669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Toplumsal sorunlar dinamiktir; devamlı değişme halindedir.</a:t>
            </a:r>
          </a:p>
          <a:p>
            <a:r>
              <a:rPr lang="tr-TR" dirty="0">
                <a:latin typeface="Book Antiqua" panose="02040602050305030304" pitchFamily="18" charset="0"/>
              </a:rPr>
              <a:t>Değişme, aynı toplum içerisinde yeni toplumsal sorunlara yol açabilmektedir.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94165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Toplumsal Sorunların Kimi Özellikleri – Dinamizm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116" y="2506662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Değişme, aynı zamanda mevcut problemlerin niteliğini değiştirebilmektedir.</a:t>
            </a:r>
          </a:p>
          <a:p>
            <a:r>
              <a:rPr lang="tr-TR" dirty="0">
                <a:latin typeface="Book Antiqua" panose="02040602050305030304" pitchFamily="18" charset="0"/>
              </a:rPr>
              <a:t>Belirli bir toplumsal sorun, belirli bir dönemde ortaya çıkarken, sonraki dönemlerde önemini yitirebilir veya ortadan kalkabilir.</a:t>
            </a:r>
          </a:p>
          <a:p>
            <a:endParaRPr lang="tr-TR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9093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Toplumsal Sorunların Kimi Özellikleri – Görecelik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116" y="2506662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Sosyal problemler belli bir gruba, sınıfa, toplumsal cinsiyete vb. özgü olarak ortaya çıkabilmektedir.</a:t>
            </a:r>
          </a:p>
          <a:p>
            <a:r>
              <a:rPr lang="tr-TR" dirty="0">
                <a:latin typeface="Book Antiqua" panose="02040602050305030304" pitchFamily="18" charset="0"/>
              </a:rPr>
              <a:t>Dar bir sosyal gruba yönelik olabileceği gibi tüm ülkeyi de kapsayabilmektedir.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09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Toplumsal Sorunların Kimi Özellikleri – Yoğunluk ve Etki Farklılaşması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116" y="2506662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Toplumsal sorunların yoğunluğu ve etkisi farklılaşabilir.</a:t>
            </a:r>
          </a:p>
          <a:p>
            <a:r>
              <a:rPr lang="tr-TR" dirty="0">
                <a:latin typeface="Book Antiqua" panose="02040602050305030304" pitchFamily="18" charset="0"/>
              </a:rPr>
              <a:t>Yoğunluk ve etki, hem sorunu yaşayan hem de kamuoyu açısından ele alınabilir.</a:t>
            </a:r>
          </a:p>
        </p:txBody>
      </p:sp>
    </p:spTree>
    <p:extLst>
      <p:ext uri="{BB962C8B-B14F-4D97-AF65-F5344CB8AC3E}">
        <p14:creationId xmlns:p14="http://schemas.microsoft.com/office/powerpoint/2010/main" xmlns="" val="175612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Toplumsal Sorunların Kimi Özellikleri – Yoğunluk ve Etki Farklılaşması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116" y="2506662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Bazı sorunlar ilgili kesimlerde yoğun olarak hissedilirken toplumun kalanı tarafından az ilgi çekebilir.</a:t>
            </a:r>
          </a:p>
          <a:p>
            <a:r>
              <a:rPr lang="tr-TR" dirty="0">
                <a:latin typeface="Book Antiqua" panose="02040602050305030304" pitchFamily="18" charset="0"/>
              </a:rPr>
              <a:t>Bir grubun yoğunluğunu ve etkilerini hissettiği olgu veya durumun toplumsal sorun olarak tanınması «güç» kavramına göre değişmektedir.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351722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latin typeface="Book Antiqua" panose="02040602050305030304" pitchFamily="18" charset="0"/>
              </a:rPr>
              <a:t>Toplumsal Sorunların Kimi Özellikleri – Yoğunluk ve Etki Farklılaşması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116" y="2506662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Bazı durumlar fark edilirken diğerleri görmezden gelinebilir. </a:t>
            </a:r>
          </a:p>
          <a:p>
            <a:r>
              <a:rPr lang="tr-TR" dirty="0">
                <a:latin typeface="Book Antiqua" panose="02040602050305030304" pitchFamily="18" charset="0"/>
              </a:rPr>
              <a:t>Aynı zamanda, toplumda bir grup için sorun olarak tanımlanan bir olgu, bir diğer grup için çözüm sayılabilir.</a:t>
            </a:r>
          </a:p>
          <a:p>
            <a:r>
              <a:rPr lang="tr-TR" dirty="0">
                <a:latin typeface="Book Antiqua" panose="02040602050305030304" pitchFamily="18" charset="0"/>
              </a:rPr>
              <a:t>Bu noktada grupların hangisinin daha etkili olduğu önemlidir.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362495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233</TotalTime>
  <Words>287</Words>
  <Application>Microsoft Office PowerPoint</Application>
  <PresentationFormat>Özel</PresentationFormat>
  <Paragraphs>35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Görünüş</vt:lpstr>
      <vt:lpstr>TOPLUMSAL SORUNLAR Toplumsal Sorunların Kimi Özellikleri</vt:lpstr>
      <vt:lpstr>Toplumsal Sorunların Kimi Özellikleri –  Ders İçeriği</vt:lpstr>
      <vt:lpstr>Toplumsal Sorunların Kimi Özellikleri – Objektiflik / Subjektiflik  </vt:lpstr>
      <vt:lpstr>Toplumsal Sorunların Kimi Özellikleri – Dinamizm</vt:lpstr>
      <vt:lpstr>Toplumsal Sorunların Kimi Özellikleri – Dinamizm</vt:lpstr>
      <vt:lpstr>Toplumsal Sorunların Kimi Özellikleri – Görecelik</vt:lpstr>
      <vt:lpstr>Toplumsal Sorunların Kimi Özellikleri – Yoğunluk ve Etki Farklılaşması</vt:lpstr>
      <vt:lpstr>Toplumsal Sorunların Kimi Özellikleri – Yoğunluk ve Etki Farklılaşması</vt:lpstr>
      <vt:lpstr>Toplumsal Sorunların Kimi Özellikleri – Yoğunluk ve Etki Farklılaşması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90</cp:revision>
  <dcterms:created xsi:type="dcterms:W3CDTF">2018-03-24T09:54:46Z</dcterms:created>
  <dcterms:modified xsi:type="dcterms:W3CDTF">2020-02-12T08:10:56Z</dcterms:modified>
</cp:coreProperties>
</file>