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B00A8C-A60F-42CD-83CD-F717C4FF727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183C086-3B16-4CB8-8C6E-B8EF698AA33D}">
      <dgm:prSet/>
      <dgm:spPr/>
      <dgm:t>
        <a:bodyPr/>
        <a:lstStyle/>
        <a:p>
          <a:pPr rtl="0"/>
          <a:r>
            <a:rPr lang="tr-TR" smtClean="0"/>
            <a:t>Yöntem bilimsel araştırma sürecinde izlenen prosedürün genelinin adıdır.</a:t>
          </a:r>
          <a:endParaRPr lang="tr-TR"/>
        </a:p>
      </dgm:t>
    </dgm:pt>
    <dgm:pt modelId="{D8772FEE-449F-4075-8D4D-99627988386F}" type="parTrans" cxnId="{07D4FD1D-9E50-49FF-BBA1-B4C142F743CA}">
      <dgm:prSet/>
      <dgm:spPr/>
      <dgm:t>
        <a:bodyPr/>
        <a:lstStyle/>
        <a:p>
          <a:endParaRPr lang="tr-TR"/>
        </a:p>
      </dgm:t>
    </dgm:pt>
    <dgm:pt modelId="{9AF36CDA-68F3-4645-9AC7-1015F75A73D8}" type="sibTrans" cxnId="{07D4FD1D-9E50-49FF-BBA1-B4C142F743CA}">
      <dgm:prSet/>
      <dgm:spPr/>
      <dgm:t>
        <a:bodyPr/>
        <a:lstStyle/>
        <a:p>
          <a:endParaRPr lang="tr-TR"/>
        </a:p>
      </dgm:t>
    </dgm:pt>
    <dgm:pt modelId="{1F84EA94-4293-4FCC-99CB-357D0F67A132}">
      <dgm:prSet/>
      <dgm:spPr/>
      <dgm:t>
        <a:bodyPr/>
        <a:lstStyle/>
        <a:p>
          <a:pPr rtl="0"/>
          <a:r>
            <a:rPr lang="tr-TR" smtClean="0"/>
            <a:t>Yöntem :</a:t>
          </a:r>
          <a:endParaRPr lang="tr-TR"/>
        </a:p>
      </dgm:t>
    </dgm:pt>
    <dgm:pt modelId="{CA7D4FA0-C250-442D-8E27-371616A2B451}" type="parTrans" cxnId="{4D14683D-9980-4319-A87E-104CFDA3DCEC}">
      <dgm:prSet/>
      <dgm:spPr/>
      <dgm:t>
        <a:bodyPr/>
        <a:lstStyle/>
        <a:p>
          <a:endParaRPr lang="tr-TR"/>
        </a:p>
      </dgm:t>
    </dgm:pt>
    <dgm:pt modelId="{A74AD14D-A6FD-4DE7-97D9-0CD17199DEF9}" type="sibTrans" cxnId="{4D14683D-9980-4319-A87E-104CFDA3DCEC}">
      <dgm:prSet/>
      <dgm:spPr/>
      <dgm:t>
        <a:bodyPr/>
        <a:lstStyle/>
        <a:p>
          <a:endParaRPr lang="tr-TR"/>
        </a:p>
      </dgm:t>
    </dgm:pt>
    <dgm:pt modelId="{02034F37-0ECF-41C8-908E-548E41B9F7E8}">
      <dgm:prSet/>
      <dgm:spPr/>
      <dgm:t>
        <a:bodyPr/>
        <a:lstStyle/>
        <a:p>
          <a:pPr rtl="0"/>
          <a:r>
            <a:rPr lang="tr-TR" smtClean="0"/>
            <a:t>Araştırma felsefesini</a:t>
          </a:r>
          <a:endParaRPr lang="tr-TR"/>
        </a:p>
      </dgm:t>
    </dgm:pt>
    <dgm:pt modelId="{E61F89DA-7193-4D47-8EF2-B25227608FC3}" type="parTrans" cxnId="{11076DD9-8ADF-4F7F-8452-9C748BB148E0}">
      <dgm:prSet/>
      <dgm:spPr/>
      <dgm:t>
        <a:bodyPr/>
        <a:lstStyle/>
        <a:p>
          <a:endParaRPr lang="tr-TR"/>
        </a:p>
      </dgm:t>
    </dgm:pt>
    <dgm:pt modelId="{3ED702F5-02DA-483A-B55D-B63BAA9C7146}" type="sibTrans" cxnId="{11076DD9-8ADF-4F7F-8452-9C748BB148E0}">
      <dgm:prSet/>
      <dgm:spPr/>
      <dgm:t>
        <a:bodyPr/>
        <a:lstStyle/>
        <a:p>
          <a:endParaRPr lang="tr-TR"/>
        </a:p>
      </dgm:t>
    </dgm:pt>
    <dgm:pt modelId="{9686B631-484A-4594-9C64-5F459AB1DE42}">
      <dgm:prSet/>
      <dgm:spPr/>
      <dgm:t>
        <a:bodyPr/>
        <a:lstStyle/>
        <a:p>
          <a:pPr rtl="0"/>
          <a:r>
            <a:rPr lang="tr-TR" smtClean="0"/>
            <a:t>Analiz birimini</a:t>
          </a:r>
          <a:endParaRPr lang="tr-TR"/>
        </a:p>
      </dgm:t>
    </dgm:pt>
    <dgm:pt modelId="{20E171A6-1B41-4994-BCC4-4811CC8D3CED}" type="parTrans" cxnId="{A3CAD5DF-908D-4137-A86B-20F563B799BE}">
      <dgm:prSet/>
      <dgm:spPr/>
      <dgm:t>
        <a:bodyPr/>
        <a:lstStyle/>
        <a:p>
          <a:endParaRPr lang="tr-TR"/>
        </a:p>
      </dgm:t>
    </dgm:pt>
    <dgm:pt modelId="{28942F90-C844-4707-A762-4E94E14C1190}" type="sibTrans" cxnId="{A3CAD5DF-908D-4137-A86B-20F563B799BE}">
      <dgm:prSet/>
      <dgm:spPr/>
      <dgm:t>
        <a:bodyPr/>
        <a:lstStyle/>
        <a:p>
          <a:endParaRPr lang="tr-TR"/>
        </a:p>
      </dgm:t>
    </dgm:pt>
    <dgm:pt modelId="{9D12250F-B44E-418D-8EFB-602C594DB00C}">
      <dgm:prSet/>
      <dgm:spPr/>
      <dgm:t>
        <a:bodyPr/>
        <a:lstStyle/>
        <a:p>
          <a:pPr rtl="0"/>
          <a:r>
            <a:rPr lang="tr-TR" smtClean="0"/>
            <a:t>Veri toplama tekniklerini</a:t>
          </a:r>
          <a:endParaRPr lang="tr-TR"/>
        </a:p>
      </dgm:t>
    </dgm:pt>
    <dgm:pt modelId="{41DB9631-AA52-45C0-9E27-22B9B61BF0AE}" type="parTrans" cxnId="{2E64DE39-6C27-4B46-BFB5-BB08CFDB7E02}">
      <dgm:prSet/>
      <dgm:spPr/>
      <dgm:t>
        <a:bodyPr/>
        <a:lstStyle/>
        <a:p>
          <a:endParaRPr lang="tr-TR"/>
        </a:p>
      </dgm:t>
    </dgm:pt>
    <dgm:pt modelId="{5AC39275-B23D-4CF3-BEB3-6CAED8AB8DAF}" type="sibTrans" cxnId="{2E64DE39-6C27-4B46-BFB5-BB08CFDB7E02}">
      <dgm:prSet/>
      <dgm:spPr/>
      <dgm:t>
        <a:bodyPr/>
        <a:lstStyle/>
        <a:p>
          <a:endParaRPr lang="tr-TR"/>
        </a:p>
      </dgm:t>
    </dgm:pt>
    <dgm:pt modelId="{2B243603-49C3-4CCD-A7A3-E2C437941B8B}">
      <dgm:prSet/>
      <dgm:spPr/>
      <dgm:t>
        <a:bodyPr/>
        <a:lstStyle/>
        <a:p>
          <a:pPr rtl="0"/>
          <a:r>
            <a:rPr lang="tr-TR" smtClean="0"/>
            <a:t>Analiz biçimlerini</a:t>
          </a:r>
          <a:endParaRPr lang="tr-TR"/>
        </a:p>
      </dgm:t>
    </dgm:pt>
    <dgm:pt modelId="{1FD785EA-FA1A-4D1C-87DB-A10F3934975E}" type="parTrans" cxnId="{B4AB0738-F5CB-4D90-9628-BCD0E81876B4}">
      <dgm:prSet/>
      <dgm:spPr/>
      <dgm:t>
        <a:bodyPr/>
        <a:lstStyle/>
        <a:p>
          <a:endParaRPr lang="tr-TR"/>
        </a:p>
      </dgm:t>
    </dgm:pt>
    <dgm:pt modelId="{89CDD51B-6BC6-4265-8F55-0FEF05D3A732}" type="sibTrans" cxnId="{B4AB0738-F5CB-4D90-9628-BCD0E81876B4}">
      <dgm:prSet/>
      <dgm:spPr/>
      <dgm:t>
        <a:bodyPr/>
        <a:lstStyle/>
        <a:p>
          <a:endParaRPr lang="tr-TR"/>
        </a:p>
      </dgm:t>
    </dgm:pt>
    <dgm:pt modelId="{E30ACBF8-CB71-4D38-AA3B-B961BB00FC70}">
      <dgm:prSet/>
      <dgm:spPr/>
      <dgm:t>
        <a:bodyPr/>
        <a:lstStyle/>
        <a:p>
          <a:pPr rtl="0"/>
          <a:r>
            <a:rPr lang="tr-TR" smtClean="0"/>
            <a:t>Belirleyen bir genel çerçeveye karşılık gelir.</a:t>
          </a:r>
          <a:endParaRPr lang="tr-TR"/>
        </a:p>
      </dgm:t>
    </dgm:pt>
    <dgm:pt modelId="{391D19B9-FC01-4F03-91A6-1D7EA549DD5F}" type="parTrans" cxnId="{99F40D77-4814-4754-956A-044F8CA481E1}">
      <dgm:prSet/>
      <dgm:spPr/>
      <dgm:t>
        <a:bodyPr/>
        <a:lstStyle/>
        <a:p>
          <a:endParaRPr lang="tr-TR"/>
        </a:p>
      </dgm:t>
    </dgm:pt>
    <dgm:pt modelId="{5646B998-AA2D-46BF-AB89-11EA6E8B2F8B}" type="sibTrans" cxnId="{99F40D77-4814-4754-956A-044F8CA481E1}">
      <dgm:prSet/>
      <dgm:spPr/>
      <dgm:t>
        <a:bodyPr/>
        <a:lstStyle/>
        <a:p>
          <a:endParaRPr lang="tr-TR"/>
        </a:p>
      </dgm:t>
    </dgm:pt>
    <dgm:pt modelId="{CADF89ED-5FFF-45DB-A373-E6B41677F303}" type="pres">
      <dgm:prSet presAssocID="{87B00A8C-A60F-42CD-83CD-F717C4FF727F}" presName="compositeShape" presStyleCnt="0">
        <dgm:presLayoutVars>
          <dgm:chMax val="7"/>
          <dgm:dir/>
          <dgm:resizeHandles val="exact"/>
        </dgm:presLayoutVars>
      </dgm:prSet>
      <dgm:spPr/>
    </dgm:pt>
    <dgm:pt modelId="{0B7AAA3A-D596-49CF-80E3-8EF3F03FA66C}" type="pres">
      <dgm:prSet presAssocID="{7183C086-3B16-4CB8-8C6E-B8EF698AA33D}" presName="circ1" presStyleLbl="vennNode1" presStyleIdx="0" presStyleCnt="7"/>
      <dgm:spPr/>
    </dgm:pt>
    <dgm:pt modelId="{A3895DAB-FDFE-4477-8367-C2321B9F3002}" type="pres">
      <dgm:prSet presAssocID="{7183C086-3B16-4CB8-8C6E-B8EF698AA33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3167C28-D50A-477F-AA6E-D3B24C9EC6D3}" type="pres">
      <dgm:prSet presAssocID="{1F84EA94-4293-4FCC-99CB-357D0F67A132}" presName="circ2" presStyleLbl="vennNode1" presStyleIdx="1" presStyleCnt="7"/>
      <dgm:spPr/>
    </dgm:pt>
    <dgm:pt modelId="{27FE5FBE-5325-4BFE-B5AD-0852B801E0E7}" type="pres">
      <dgm:prSet presAssocID="{1F84EA94-4293-4FCC-99CB-357D0F67A13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C03CF5C-457E-489F-BA5C-977B233E30BD}" type="pres">
      <dgm:prSet presAssocID="{02034F37-0ECF-41C8-908E-548E41B9F7E8}" presName="circ3" presStyleLbl="vennNode1" presStyleIdx="2" presStyleCnt="7"/>
      <dgm:spPr/>
    </dgm:pt>
    <dgm:pt modelId="{5F641F1E-2E48-4CF7-824C-05D8FD9CE03F}" type="pres">
      <dgm:prSet presAssocID="{02034F37-0ECF-41C8-908E-548E41B9F7E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4E3AE39-E845-446D-A42C-6F2A7B98E8DE}" type="pres">
      <dgm:prSet presAssocID="{9686B631-484A-4594-9C64-5F459AB1DE42}" presName="circ4" presStyleLbl="vennNode1" presStyleIdx="3" presStyleCnt="7"/>
      <dgm:spPr/>
    </dgm:pt>
    <dgm:pt modelId="{839CD5FF-87A7-4322-92DA-E52D429CCB7B}" type="pres">
      <dgm:prSet presAssocID="{9686B631-484A-4594-9C64-5F459AB1DE42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D7D961A-2019-43C3-BBAD-15ACE00E079C}" type="pres">
      <dgm:prSet presAssocID="{9D12250F-B44E-418D-8EFB-602C594DB00C}" presName="circ5" presStyleLbl="vennNode1" presStyleIdx="4" presStyleCnt="7"/>
      <dgm:spPr/>
    </dgm:pt>
    <dgm:pt modelId="{162BE566-5B5F-434C-B2DC-257FAB70EF6D}" type="pres">
      <dgm:prSet presAssocID="{9D12250F-B44E-418D-8EFB-602C594DB00C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773BBBE-B6E1-4871-999D-5DED799BD679}" type="pres">
      <dgm:prSet presAssocID="{2B243603-49C3-4CCD-A7A3-E2C437941B8B}" presName="circ6" presStyleLbl="vennNode1" presStyleIdx="5" presStyleCnt="7"/>
      <dgm:spPr/>
    </dgm:pt>
    <dgm:pt modelId="{960DE7D3-F5C8-4D52-8120-9D21869EDBAB}" type="pres">
      <dgm:prSet presAssocID="{2B243603-49C3-4CCD-A7A3-E2C437941B8B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22CF4DA-9B52-4D9B-B5BD-908034DCAC9A}" type="pres">
      <dgm:prSet presAssocID="{E30ACBF8-CB71-4D38-AA3B-B961BB00FC70}" presName="circ7" presStyleLbl="vennNode1" presStyleIdx="6" presStyleCnt="7"/>
      <dgm:spPr/>
    </dgm:pt>
    <dgm:pt modelId="{81F10062-6CE2-4960-9E65-F4B0C9A80B26}" type="pres">
      <dgm:prSet presAssocID="{E30ACBF8-CB71-4D38-AA3B-B961BB00FC70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17DD0F13-91D2-4179-A801-0160937B7CDD}" type="presOf" srcId="{E30ACBF8-CB71-4D38-AA3B-B961BB00FC70}" destId="{81F10062-6CE2-4960-9E65-F4B0C9A80B26}" srcOrd="0" destOrd="0" presId="urn:microsoft.com/office/officeart/2005/8/layout/venn1"/>
    <dgm:cxn modelId="{510164C9-0DA3-4971-8998-A2FDCCE0981B}" type="presOf" srcId="{7183C086-3B16-4CB8-8C6E-B8EF698AA33D}" destId="{A3895DAB-FDFE-4477-8367-C2321B9F3002}" srcOrd="0" destOrd="0" presId="urn:microsoft.com/office/officeart/2005/8/layout/venn1"/>
    <dgm:cxn modelId="{4D14683D-9980-4319-A87E-104CFDA3DCEC}" srcId="{87B00A8C-A60F-42CD-83CD-F717C4FF727F}" destId="{1F84EA94-4293-4FCC-99CB-357D0F67A132}" srcOrd="1" destOrd="0" parTransId="{CA7D4FA0-C250-442D-8E27-371616A2B451}" sibTransId="{A74AD14D-A6FD-4DE7-97D9-0CD17199DEF9}"/>
    <dgm:cxn modelId="{7352E0E4-6B07-4D10-A164-FE4AB370AB61}" type="presOf" srcId="{87B00A8C-A60F-42CD-83CD-F717C4FF727F}" destId="{CADF89ED-5FFF-45DB-A373-E6B41677F303}" srcOrd="0" destOrd="0" presId="urn:microsoft.com/office/officeart/2005/8/layout/venn1"/>
    <dgm:cxn modelId="{8D574DD2-5CB3-4333-82AE-0A22F414692A}" type="presOf" srcId="{9D12250F-B44E-418D-8EFB-602C594DB00C}" destId="{162BE566-5B5F-434C-B2DC-257FAB70EF6D}" srcOrd="0" destOrd="0" presId="urn:microsoft.com/office/officeart/2005/8/layout/venn1"/>
    <dgm:cxn modelId="{07D4FD1D-9E50-49FF-BBA1-B4C142F743CA}" srcId="{87B00A8C-A60F-42CD-83CD-F717C4FF727F}" destId="{7183C086-3B16-4CB8-8C6E-B8EF698AA33D}" srcOrd="0" destOrd="0" parTransId="{D8772FEE-449F-4075-8D4D-99627988386F}" sibTransId="{9AF36CDA-68F3-4645-9AC7-1015F75A73D8}"/>
    <dgm:cxn modelId="{B4AB0738-F5CB-4D90-9628-BCD0E81876B4}" srcId="{87B00A8C-A60F-42CD-83CD-F717C4FF727F}" destId="{2B243603-49C3-4CCD-A7A3-E2C437941B8B}" srcOrd="5" destOrd="0" parTransId="{1FD785EA-FA1A-4D1C-87DB-A10F3934975E}" sibTransId="{89CDD51B-6BC6-4265-8F55-0FEF05D3A732}"/>
    <dgm:cxn modelId="{99F40D77-4814-4754-956A-044F8CA481E1}" srcId="{87B00A8C-A60F-42CD-83CD-F717C4FF727F}" destId="{E30ACBF8-CB71-4D38-AA3B-B961BB00FC70}" srcOrd="6" destOrd="0" parTransId="{391D19B9-FC01-4F03-91A6-1D7EA549DD5F}" sibTransId="{5646B998-AA2D-46BF-AB89-11EA6E8B2F8B}"/>
    <dgm:cxn modelId="{11076DD9-8ADF-4F7F-8452-9C748BB148E0}" srcId="{87B00A8C-A60F-42CD-83CD-F717C4FF727F}" destId="{02034F37-0ECF-41C8-908E-548E41B9F7E8}" srcOrd="2" destOrd="0" parTransId="{E61F89DA-7193-4D47-8EF2-B25227608FC3}" sibTransId="{3ED702F5-02DA-483A-B55D-B63BAA9C7146}"/>
    <dgm:cxn modelId="{A3CAD5DF-908D-4137-A86B-20F563B799BE}" srcId="{87B00A8C-A60F-42CD-83CD-F717C4FF727F}" destId="{9686B631-484A-4594-9C64-5F459AB1DE42}" srcOrd="3" destOrd="0" parTransId="{20E171A6-1B41-4994-BCC4-4811CC8D3CED}" sibTransId="{28942F90-C844-4707-A762-4E94E14C1190}"/>
    <dgm:cxn modelId="{2E64DE39-6C27-4B46-BFB5-BB08CFDB7E02}" srcId="{87B00A8C-A60F-42CD-83CD-F717C4FF727F}" destId="{9D12250F-B44E-418D-8EFB-602C594DB00C}" srcOrd="4" destOrd="0" parTransId="{41DB9631-AA52-45C0-9E27-22B9B61BF0AE}" sibTransId="{5AC39275-B23D-4CF3-BEB3-6CAED8AB8DAF}"/>
    <dgm:cxn modelId="{5722E743-0D50-4F03-A7A4-62E2D3B71933}" type="presOf" srcId="{2B243603-49C3-4CCD-A7A3-E2C437941B8B}" destId="{960DE7D3-F5C8-4D52-8120-9D21869EDBAB}" srcOrd="0" destOrd="0" presId="urn:microsoft.com/office/officeart/2005/8/layout/venn1"/>
    <dgm:cxn modelId="{2739BA94-AAF6-4975-B59F-E316E0F0F05C}" type="presOf" srcId="{02034F37-0ECF-41C8-908E-548E41B9F7E8}" destId="{5F641F1E-2E48-4CF7-824C-05D8FD9CE03F}" srcOrd="0" destOrd="0" presId="urn:microsoft.com/office/officeart/2005/8/layout/venn1"/>
    <dgm:cxn modelId="{4EE44B9E-170D-42B5-905E-51C4EFCDA4B6}" type="presOf" srcId="{1F84EA94-4293-4FCC-99CB-357D0F67A132}" destId="{27FE5FBE-5325-4BFE-B5AD-0852B801E0E7}" srcOrd="0" destOrd="0" presId="urn:microsoft.com/office/officeart/2005/8/layout/venn1"/>
    <dgm:cxn modelId="{1C766FBA-504B-4079-ABA9-EE94E2CD072C}" type="presOf" srcId="{9686B631-484A-4594-9C64-5F459AB1DE42}" destId="{839CD5FF-87A7-4322-92DA-E52D429CCB7B}" srcOrd="0" destOrd="0" presId="urn:microsoft.com/office/officeart/2005/8/layout/venn1"/>
    <dgm:cxn modelId="{C4B60810-4A4E-48CF-9048-76045049ACCA}" type="presParOf" srcId="{CADF89ED-5FFF-45DB-A373-E6B41677F303}" destId="{0B7AAA3A-D596-49CF-80E3-8EF3F03FA66C}" srcOrd="0" destOrd="0" presId="urn:microsoft.com/office/officeart/2005/8/layout/venn1"/>
    <dgm:cxn modelId="{CEAE9485-D744-4BF5-B977-62DAADAD8DB8}" type="presParOf" srcId="{CADF89ED-5FFF-45DB-A373-E6B41677F303}" destId="{A3895DAB-FDFE-4477-8367-C2321B9F3002}" srcOrd="1" destOrd="0" presId="urn:microsoft.com/office/officeart/2005/8/layout/venn1"/>
    <dgm:cxn modelId="{9536B021-453B-43E5-89EC-6A9D37452EB0}" type="presParOf" srcId="{CADF89ED-5FFF-45DB-A373-E6B41677F303}" destId="{33167C28-D50A-477F-AA6E-D3B24C9EC6D3}" srcOrd="2" destOrd="0" presId="urn:microsoft.com/office/officeart/2005/8/layout/venn1"/>
    <dgm:cxn modelId="{1DA3964E-2CCE-4C5F-B4D1-CC8846583400}" type="presParOf" srcId="{CADF89ED-5FFF-45DB-A373-E6B41677F303}" destId="{27FE5FBE-5325-4BFE-B5AD-0852B801E0E7}" srcOrd="3" destOrd="0" presId="urn:microsoft.com/office/officeart/2005/8/layout/venn1"/>
    <dgm:cxn modelId="{74E5F322-E614-499C-9667-AA7EAE736077}" type="presParOf" srcId="{CADF89ED-5FFF-45DB-A373-E6B41677F303}" destId="{FC03CF5C-457E-489F-BA5C-977B233E30BD}" srcOrd="4" destOrd="0" presId="urn:microsoft.com/office/officeart/2005/8/layout/venn1"/>
    <dgm:cxn modelId="{ADF885D8-FE92-4644-8448-A4B08B34F75D}" type="presParOf" srcId="{CADF89ED-5FFF-45DB-A373-E6B41677F303}" destId="{5F641F1E-2E48-4CF7-824C-05D8FD9CE03F}" srcOrd="5" destOrd="0" presId="urn:microsoft.com/office/officeart/2005/8/layout/venn1"/>
    <dgm:cxn modelId="{AE9D3808-31F2-4AB5-AEDE-BDA4CAC14CDF}" type="presParOf" srcId="{CADF89ED-5FFF-45DB-A373-E6B41677F303}" destId="{E4E3AE39-E845-446D-A42C-6F2A7B98E8DE}" srcOrd="6" destOrd="0" presId="urn:microsoft.com/office/officeart/2005/8/layout/venn1"/>
    <dgm:cxn modelId="{17E0DF6F-F3BB-4062-B81E-B4262E1D61E1}" type="presParOf" srcId="{CADF89ED-5FFF-45DB-A373-E6B41677F303}" destId="{839CD5FF-87A7-4322-92DA-E52D429CCB7B}" srcOrd="7" destOrd="0" presId="urn:microsoft.com/office/officeart/2005/8/layout/venn1"/>
    <dgm:cxn modelId="{AA8287D8-BDCC-4265-BE9D-914D8776DE7E}" type="presParOf" srcId="{CADF89ED-5FFF-45DB-A373-E6B41677F303}" destId="{9D7D961A-2019-43C3-BBAD-15ACE00E079C}" srcOrd="8" destOrd="0" presId="urn:microsoft.com/office/officeart/2005/8/layout/venn1"/>
    <dgm:cxn modelId="{FBFD23B2-8192-4187-832B-ABD363A59692}" type="presParOf" srcId="{CADF89ED-5FFF-45DB-A373-E6B41677F303}" destId="{162BE566-5B5F-434C-B2DC-257FAB70EF6D}" srcOrd="9" destOrd="0" presId="urn:microsoft.com/office/officeart/2005/8/layout/venn1"/>
    <dgm:cxn modelId="{FB034821-9B45-4197-AC60-90252E320FAE}" type="presParOf" srcId="{CADF89ED-5FFF-45DB-A373-E6B41677F303}" destId="{4773BBBE-B6E1-4871-999D-5DED799BD679}" srcOrd="10" destOrd="0" presId="urn:microsoft.com/office/officeart/2005/8/layout/venn1"/>
    <dgm:cxn modelId="{7F0D1EC0-A188-4287-AFAE-F17F1A2D0547}" type="presParOf" srcId="{CADF89ED-5FFF-45DB-A373-E6B41677F303}" destId="{960DE7D3-F5C8-4D52-8120-9D21869EDBAB}" srcOrd="11" destOrd="0" presId="urn:microsoft.com/office/officeart/2005/8/layout/venn1"/>
    <dgm:cxn modelId="{DFB81EE5-2C29-47A4-86E8-2CAED24CB8D1}" type="presParOf" srcId="{CADF89ED-5FFF-45DB-A373-E6B41677F303}" destId="{222CF4DA-9B52-4D9B-B5BD-908034DCAC9A}" srcOrd="12" destOrd="0" presId="urn:microsoft.com/office/officeart/2005/8/layout/venn1"/>
    <dgm:cxn modelId="{1CB4D061-575B-48B1-A0D6-E955BDABF3C5}" type="presParOf" srcId="{CADF89ED-5FFF-45DB-A373-E6B41677F303}" destId="{81F10062-6CE2-4960-9E65-F4B0C9A80B26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D2DA301-5F4C-4B38-B429-F7296A8BF98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54425615-7939-4920-BA46-DF7DAAED48FB}">
      <dgm:prSet/>
      <dgm:spPr/>
      <dgm:t>
        <a:bodyPr/>
        <a:lstStyle/>
        <a:p>
          <a:pPr rtl="0"/>
          <a:r>
            <a:rPr lang="tr-TR" dirty="0" smtClean="0"/>
            <a:t>Soru kağıdı denilen daha önceden çok sayıda soru üzerinden hazırlanmış  araç üzerinden araştırmada hedeflenen bireylere ilişkin amaçlanan bilgilere ulaşmayı amaçlayan bilgi toplama tekniği</a:t>
          </a:r>
          <a:endParaRPr lang="tr-TR" dirty="0"/>
        </a:p>
      </dgm:t>
    </dgm:pt>
    <dgm:pt modelId="{0EE002AC-C39A-40DC-8B7A-73E41566A5C7}" type="parTrans" cxnId="{D28315A7-A192-4B1F-BF8F-DA3DCFD5DC8D}">
      <dgm:prSet/>
      <dgm:spPr/>
      <dgm:t>
        <a:bodyPr/>
        <a:lstStyle/>
        <a:p>
          <a:endParaRPr lang="tr-TR"/>
        </a:p>
      </dgm:t>
    </dgm:pt>
    <dgm:pt modelId="{4EC13636-427B-4F03-9920-CA4CD43B68F0}" type="sibTrans" cxnId="{D28315A7-A192-4B1F-BF8F-DA3DCFD5DC8D}">
      <dgm:prSet/>
      <dgm:spPr/>
      <dgm:t>
        <a:bodyPr/>
        <a:lstStyle/>
        <a:p>
          <a:endParaRPr lang="tr-TR"/>
        </a:p>
      </dgm:t>
    </dgm:pt>
    <dgm:pt modelId="{7A83FA2F-E41F-4150-8374-75411476F1BA}" type="pres">
      <dgm:prSet presAssocID="{8D2DA301-5F4C-4B38-B429-F7296A8BF981}" presName="linear" presStyleCnt="0">
        <dgm:presLayoutVars>
          <dgm:animLvl val="lvl"/>
          <dgm:resizeHandles val="exact"/>
        </dgm:presLayoutVars>
      </dgm:prSet>
      <dgm:spPr/>
    </dgm:pt>
    <dgm:pt modelId="{2D76A180-733D-43F3-A8C2-8C9521A58957}" type="pres">
      <dgm:prSet presAssocID="{54425615-7939-4920-BA46-DF7DAAED48F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8786195-EDAB-461F-8929-226226E275EE}" type="presOf" srcId="{54425615-7939-4920-BA46-DF7DAAED48FB}" destId="{2D76A180-733D-43F3-A8C2-8C9521A58957}" srcOrd="0" destOrd="0" presId="urn:microsoft.com/office/officeart/2005/8/layout/vList2"/>
    <dgm:cxn modelId="{D28315A7-A192-4B1F-BF8F-DA3DCFD5DC8D}" srcId="{8D2DA301-5F4C-4B38-B429-F7296A8BF981}" destId="{54425615-7939-4920-BA46-DF7DAAED48FB}" srcOrd="0" destOrd="0" parTransId="{0EE002AC-C39A-40DC-8B7A-73E41566A5C7}" sibTransId="{4EC13636-427B-4F03-9920-CA4CD43B68F0}"/>
    <dgm:cxn modelId="{F6DBA93C-21A7-4767-A3B5-42EA9152F253}" type="presOf" srcId="{8D2DA301-5F4C-4B38-B429-F7296A8BF981}" destId="{7A83FA2F-E41F-4150-8374-75411476F1BA}" srcOrd="0" destOrd="0" presId="urn:microsoft.com/office/officeart/2005/8/layout/vList2"/>
    <dgm:cxn modelId="{1D781314-A2A5-444B-A54C-AB092F0E85BA}" type="presParOf" srcId="{7A83FA2F-E41F-4150-8374-75411476F1BA}" destId="{2D76A180-733D-43F3-A8C2-8C9521A5895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75A4B43-5226-4127-B395-4DF25C0A53E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A813A40-CA83-47CD-84BA-FC8CE0B376F1}">
      <dgm:prSet/>
      <dgm:spPr/>
      <dgm:t>
        <a:bodyPr/>
        <a:lstStyle/>
        <a:p>
          <a:pPr rtl="0"/>
          <a:r>
            <a:rPr lang="tr-TR" dirty="0" smtClean="0"/>
            <a:t>          Mülakat/görüşme</a:t>
          </a:r>
          <a:endParaRPr lang="tr-TR" dirty="0"/>
        </a:p>
      </dgm:t>
    </dgm:pt>
    <dgm:pt modelId="{873AB6F7-8B5B-4955-98E2-F755319125D4}" type="parTrans" cxnId="{95838FF4-34B9-4EA4-8654-9699E510E07F}">
      <dgm:prSet/>
      <dgm:spPr/>
      <dgm:t>
        <a:bodyPr/>
        <a:lstStyle/>
        <a:p>
          <a:endParaRPr lang="tr-TR"/>
        </a:p>
      </dgm:t>
    </dgm:pt>
    <dgm:pt modelId="{DA8707A3-83C0-4B0F-9AD8-9084EE44F767}" type="sibTrans" cxnId="{95838FF4-34B9-4EA4-8654-9699E510E07F}">
      <dgm:prSet/>
      <dgm:spPr/>
      <dgm:t>
        <a:bodyPr/>
        <a:lstStyle/>
        <a:p>
          <a:endParaRPr lang="tr-TR"/>
        </a:p>
      </dgm:t>
    </dgm:pt>
    <dgm:pt modelId="{7E717CDB-F299-4E7E-8DB9-D362124F762C}" type="pres">
      <dgm:prSet presAssocID="{B75A4B43-5226-4127-B395-4DF25C0A53E1}" presName="linear" presStyleCnt="0">
        <dgm:presLayoutVars>
          <dgm:animLvl val="lvl"/>
          <dgm:resizeHandles val="exact"/>
        </dgm:presLayoutVars>
      </dgm:prSet>
      <dgm:spPr/>
    </dgm:pt>
    <dgm:pt modelId="{6D8AFB0F-924E-48E2-B463-AC51A4994ACA}" type="pres">
      <dgm:prSet presAssocID="{FA813A40-CA83-47CD-84BA-FC8CE0B376F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5838FF4-34B9-4EA4-8654-9699E510E07F}" srcId="{B75A4B43-5226-4127-B395-4DF25C0A53E1}" destId="{FA813A40-CA83-47CD-84BA-FC8CE0B376F1}" srcOrd="0" destOrd="0" parTransId="{873AB6F7-8B5B-4955-98E2-F755319125D4}" sibTransId="{DA8707A3-83C0-4B0F-9AD8-9084EE44F767}"/>
    <dgm:cxn modelId="{0B19AF89-D8D0-4C3D-A515-8DF16E9080A9}" type="presOf" srcId="{B75A4B43-5226-4127-B395-4DF25C0A53E1}" destId="{7E717CDB-F299-4E7E-8DB9-D362124F762C}" srcOrd="0" destOrd="0" presId="urn:microsoft.com/office/officeart/2005/8/layout/vList2"/>
    <dgm:cxn modelId="{E45F297F-5E4B-4631-8EE5-E481FBA5571D}" type="presOf" srcId="{FA813A40-CA83-47CD-84BA-FC8CE0B376F1}" destId="{6D8AFB0F-924E-48E2-B463-AC51A4994ACA}" srcOrd="0" destOrd="0" presId="urn:microsoft.com/office/officeart/2005/8/layout/vList2"/>
    <dgm:cxn modelId="{2CC93C31-132B-4604-8FB1-CE59A71A4F0D}" type="presParOf" srcId="{7E717CDB-F299-4E7E-8DB9-D362124F762C}" destId="{6D8AFB0F-924E-48E2-B463-AC51A4994A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0E620AC-9F13-464E-9AC4-7F408C436A6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246A807-0E1D-4DBC-8852-2944A38EC637}">
      <dgm:prSet/>
      <dgm:spPr/>
      <dgm:t>
        <a:bodyPr/>
        <a:lstStyle/>
        <a:p>
          <a:pPr rtl="0"/>
          <a:r>
            <a:rPr lang="tr-TR" smtClean="0"/>
            <a:t>Araştırmacı ve varsa yardımcılarının ilgili araştırma konusunda bilgi toplamak üzere belirlenen kişi ya da gruplarla gerçekleştirdikleri faaliyet</a:t>
          </a:r>
          <a:endParaRPr lang="tr-TR"/>
        </a:p>
      </dgm:t>
    </dgm:pt>
    <dgm:pt modelId="{F3BA3A3F-FF82-44B2-8160-8FC31AE54686}" type="parTrans" cxnId="{95C0FA43-FBCB-4408-8A4A-B846AFDD512F}">
      <dgm:prSet/>
      <dgm:spPr/>
      <dgm:t>
        <a:bodyPr/>
        <a:lstStyle/>
        <a:p>
          <a:endParaRPr lang="tr-TR"/>
        </a:p>
      </dgm:t>
    </dgm:pt>
    <dgm:pt modelId="{68BD84FD-0626-45C1-9CF4-2D8225CD1097}" type="sibTrans" cxnId="{95C0FA43-FBCB-4408-8A4A-B846AFDD512F}">
      <dgm:prSet/>
      <dgm:spPr/>
      <dgm:t>
        <a:bodyPr/>
        <a:lstStyle/>
        <a:p>
          <a:endParaRPr lang="tr-TR"/>
        </a:p>
      </dgm:t>
    </dgm:pt>
    <dgm:pt modelId="{BDBCA456-9D61-45D9-B631-CABCB2E5DEDF}" type="pres">
      <dgm:prSet presAssocID="{90E620AC-9F13-464E-9AC4-7F408C436A6C}" presName="diagram" presStyleCnt="0">
        <dgm:presLayoutVars>
          <dgm:dir/>
          <dgm:resizeHandles val="exact"/>
        </dgm:presLayoutVars>
      </dgm:prSet>
      <dgm:spPr/>
    </dgm:pt>
    <dgm:pt modelId="{D964EBB8-5CC0-4984-9F73-830C2132BE95}" type="pres">
      <dgm:prSet presAssocID="{F246A807-0E1D-4DBC-8852-2944A38EC637}" presName="node" presStyleLbl="node1" presStyleIdx="0" presStyleCnt="1">
        <dgm:presLayoutVars>
          <dgm:bulletEnabled val="1"/>
        </dgm:presLayoutVars>
      </dgm:prSet>
      <dgm:spPr/>
    </dgm:pt>
  </dgm:ptLst>
  <dgm:cxnLst>
    <dgm:cxn modelId="{83EA4ED1-965D-42B4-BAA5-4EEE7C0D6CC7}" type="presOf" srcId="{F246A807-0E1D-4DBC-8852-2944A38EC637}" destId="{D964EBB8-5CC0-4984-9F73-830C2132BE95}" srcOrd="0" destOrd="0" presId="urn:microsoft.com/office/officeart/2005/8/layout/default"/>
    <dgm:cxn modelId="{95C0FA43-FBCB-4408-8A4A-B846AFDD512F}" srcId="{90E620AC-9F13-464E-9AC4-7F408C436A6C}" destId="{F246A807-0E1D-4DBC-8852-2944A38EC637}" srcOrd="0" destOrd="0" parTransId="{F3BA3A3F-FF82-44B2-8160-8FC31AE54686}" sibTransId="{68BD84FD-0626-45C1-9CF4-2D8225CD1097}"/>
    <dgm:cxn modelId="{547D4C65-4C20-4F1C-9AFA-FB630C9BDDF1}" type="presOf" srcId="{90E620AC-9F13-464E-9AC4-7F408C436A6C}" destId="{BDBCA456-9D61-45D9-B631-CABCB2E5DEDF}" srcOrd="0" destOrd="0" presId="urn:microsoft.com/office/officeart/2005/8/layout/default"/>
    <dgm:cxn modelId="{CBB08A4F-C3AE-46C6-AA2C-E61DC2B428C6}" type="presParOf" srcId="{BDBCA456-9D61-45D9-B631-CABCB2E5DEDF}" destId="{D964EBB8-5CC0-4984-9F73-830C2132BE95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9D38B93-1DF6-4742-B430-EBF719AC9EC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322CD71-7427-40B1-9C81-AEFD76276BB9}">
      <dgm:prSet/>
      <dgm:spPr/>
      <dgm:t>
        <a:bodyPr/>
        <a:lstStyle/>
        <a:p>
          <a:pPr rtl="0"/>
          <a:r>
            <a:rPr lang="tr-TR" smtClean="0"/>
            <a:t>                 Mülakat türleri</a:t>
          </a:r>
          <a:endParaRPr lang="tr-TR"/>
        </a:p>
      </dgm:t>
    </dgm:pt>
    <dgm:pt modelId="{B892BA1F-476F-4BBD-ABB5-5668B4DBD13B}" type="parTrans" cxnId="{286CCFC1-D457-492A-A740-0199D34A1768}">
      <dgm:prSet/>
      <dgm:spPr/>
      <dgm:t>
        <a:bodyPr/>
        <a:lstStyle/>
        <a:p>
          <a:endParaRPr lang="tr-TR"/>
        </a:p>
      </dgm:t>
    </dgm:pt>
    <dgm:pt modelId="{2CE73DAE-9CED-4921-9ECC-BD543E5663C9}" type="sibTrans" cxnId="{286CCFC1-D457-492A-A740-0199D34A1768}">
      <dgm:prSet/>
      <dgm:spPr/>
      <dgm:t>
        <a:bodyPr/>
        <a:lstStyle/>
        <a:p>
          <a:endParaRPr lang="tr-TR"/>
        </a:p>
      </dgm:t>
    </dgm:pt>
    <dgm:pt modelId="{60F9D9DC-5E43-4509-AF4A-5C90E2F00CAE}" type="pres">
      <dgm:prSet presAssocID="{D9D38B93-1DF6-4742-B430-EBF719AC9ECC}" presName="linear" presStyleCnt="0">
        <dgm:presLayoutVars>
          <dgm:animLvl val="lvl"/>
          <dgm:resizeHandles val="exact"/>
        </dgm:presLayoutVars>
      </dgm:prSet>
      <dgm:spPr/>
    </dgm:pt>
    <dgm:pt modelId="{9506978F-91DD-4C6B-A868-EAD53A3FFD81}" type="pres">
      <dgm:prSet presAssocID="{A322CD71-7427-40B1-9C81-AEFD76276BB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DA7DE6D-1B1A-415B-9848-2B75E0762088}" type="presOf" srcId="{A322CD71-7427-40B1-9C81-AEFD76276BB9}" destId="{9506978F-91DD-4C6B-A868-EAD53A3FFD81}" srcOrd="0" destOrd="0" presId="urn:microsoft.com/office/officeart/2005/8/layout/vList2"/>
    <dgm:cxn modelId="{286CCFC1-D457-492A-A740-0199D34A1768}" srcId="{D9D38B93-1DF6-4742-B430-EBF719AC9ECC}" destId="{A322CD71-7427-40B1-9C81-AEFD76276BB9}" srcOrd="0" destOrd="0" parTransId="{B892BA1F-476F-4BBD-ABB5-5668B4DBD13B}" sibTransId="{2CE73DAE-9CED-4921-9ECC-BD543E5663C9}"/>
    <dgm:cxn modelId="{DBE501BE-BA28-4DE5-862A-6A7FE5274560}" type="presOf" srcId="{D9D38B93-1DF6-4742-B430-EBF719AC9ECC}" destId="{60F9D9DC-5E43-4509-AF4A-5C90E2F00CAE}" srcOrd="0" destOrd="0" presId="urn:microsoft.com/office/officeart/2005/8/layout/vList2"/>
    <dgm:cxn modelId="{3CF50DD6-50BD-4EE6-BEDC-D09F6C801AB8}" type="presParOf" srcId="{60F9D9DC-5E43-4509-AF4A-5C90E2F00CAE}" destId="{9506978F-91DD-4C6B-A868-EAD53A3FFD8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097083C-041D-4D64-8512-DACE4230B6E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D4BA0FD5-31AE-4AD2-B74B-E6B1AB8FFF28}">
      <dgm:prSet/>
      <dgm:spPr/>
      <dgm:t>
        <a:bodyPr/>
        <a:lstStyle/>
        <a:p>
          <a:pPr rtl="0"/>
          <a:r>
            <a:rPr lang="tr-TR" smtClean="0"/>
            <a:t>Bireysel ya da grup mülakatı</a:t>
          </a:r>
          <a:endParaRPr lang="tr-TR"/>
        </a:p>
      </dgm:t>
    </dgm:pt>
    <dgm:pt modelId="{F68C0B6D-44D3-4E0D-AB3B-F279B3B4F8FE}" type="parTrans" cxnId="{C127E260-1CAF-4531-81EC-58039BE2A46B}">
      <dgm:prSet/>
      <dgm:spPr/>
      <dgm:t>
        <a:bodyPr/>
        <a:lstStyle/>
        <a:p>
          <a:endParaRPr lang="tr-TR"/>
        </a:p>
      </dgm:t>
    </dgm:pt>
    <dgm:pt modelId="{9D0FF7E5-2F91-4BB9-AEAD-34D0F9D301CC}" type="sibTrans" cxnId="{C127E260-1CAF-4531-81EC-58039BE2A46B}">
      <dgm:prSet/>
      <dgm:spPr/>
      <dgm:t>
        <a:bodyPr/>
        <a:lstStyle/>
        <a:p>
          <a:endParaRPr lang="tr-TR"/>
        </a:p>
      </dgm:t>
    </dgm:pt>
    <dgm:pt modelId="{5AD16CFB-0A4B-4B26-BB23-DF88E91AE3C4}">
      <dgm:prSet/>
      <dgm:spPr/>
      <dgm:t>
        <a:bodyPr/>
        <a:lstStyle/>
        <a:p>
          <a:pPr rtl="0"/>
          <a:r>
            <a:rPr lang="tr-TR" smtClean="0"/>
            <a:t>Derinlemesine mülakat</a:t>
          </a:r>
          <a:endParaRPr lang="tr-TR"/>
        </a:p>
      </dgm:t>
    </dgm:pt>
    <dgm:pt modelId="{20162F8C-3EB5-4F82-9F99-9B706AD4FD6B}" type="parTrans" cxnId="{90836552-5E58-4252-9A3E-5EA74330DD3B}">
      <dgm:prSet/>
      <dgm:spPr/>
      <dgm:t>
        <a:bodyPr/>
        <a:lstStyle/>
        <a:p>
          <a:endParaRPr lang="tr-TR"/>
        </a:p>
      </dgm:t>
    </dgm:pt>
    <dgm:pt modelId="{5936B2F1-FE71-498D-847F-C85F5C420EF4}" type="sibTrans" cxnId="{90836552-5E58-4252-9A3E-5EA74330DD3B}">
      <dgm:prSet/>
      <dgm:spPr/>
      <dgm:t>
        <a:bodyPr/>
        <a:lstStyle/>
        <a:p>
          <a:endParaRPr lang="tr-TR"/>
        </a:p>
      </dgm:t>
    </dgm:pt>
    <dgm:pt modelId="{8E510630-3678-49B4-9467-FCA97412D2B6}">
      <dgm:prSet/>
      <dgm:spPr/>
      <dgm:t>
        <a:bodyPr/>
        <a:lstStyle/>
        <a:p>
          <a:pPr rtl="0"/>
          <a:r>
            <a:rPr lang="tr-TR" smtClean="0"/>
            <a:t>Odak grup mülakatı</a:t>
          </a:r>
          <a:endParaRPr lang="tr-TR"/>
        </a:p>
      </dgm:t>
    </dgm:pt>
    <dgm:pt modelId="{60E28C32-CC01-451A-A1FB-B8C6BD94CD9D}" type="parTrans" cxnId="{79BAAAA5-0E81-4972-A1AB-BDF2F06496F8}">
      <dgm:prSet/>
      <dgm:spPr/>
      <dgm:t>
        <a:bodyPr/>
        <a:lstStyle/>
        <a:p>
          <a:endParaRPr lang="tr-TR"/>
        </a:p>
      </dgm:t>
    </dgm:pt>
    <dgm:pt modelId="{5BC12869-2B7C-47C4-BE71-8964A3E8155A}" type="sibTrans" cxnId="{79BAAAA5-0E81-4972-A1AB-BDF2F06496F8}">
      <dgm:prSet/>
      <dgm:spPr/>
      <dgm:t>
        <a:bodyPr/>
        <a:lstStyle/>
        <a:p>
          <a:endParaRPr lang="tr-TR"/>
        </a:p>
      </dgm:t>
    </dgm:pt>
    <dgm:pt modelId="{CCB97DE2-A188-4EF4-A845-3058401EE75C}" type="pres">
      <dgm:prSet presAssocID="{8097083C-041D-4D64-8512-DACE4230B6EB}" presName="compositeShape" presStyleCnt="0">
        <dgm:presLayoutVars>
          <dgm:chMax val="7"/>
          <dgm:dir/>
          <dgm:resizeHandles val="exact"/>
        </dgm:presLayoutVars>
      </dgm:prSet>
      <dgm:spPr/>
    </dgm:pt>
    <dgm:pt modelId="{E59AD826-630B-46B2-A7A8-3C58F966FC95}" type="pres">
      <dgm:prSet presAssocID="{D4BA0FD5-31AE-4AD2-B74B-E6B1AB8FFF28}" presName="circ1" presStyleLbl="vennNode1" presStyleIdx="0" presStyleCnt="3"/>
      <dgm:spPr/>
    </dgm:pt>
    <dgm:pt modelId="{6BE83088-FAF8-4BF0-9B32-08BB8030D346}" type="pres">
      <dgm:prSet presAssocID="{D4BA0FD5-31AE-4AD2-B74B-E6B1AB8FFF2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AB5E32A-D190-42F0-B0F3-FA421F8C1218}" type="pres">
      <dgm:prSet presAssocID="{5AD16CFB-0A4B-4B26-BB23-DF88E91AE3C4}" presName="circ2" presStyleLbl="vennNode1" presStyleIdx="1" presStyleCnt="3"/>
      <dgm:spPr/>
    </dgm:pt>
    <dgm:pt modelId="{DE5057F7-092B-4550-98AC-75A9083B366D}" type="pres">
      <dgm:prSet presAssocID="{5AD16CFB-0A4B-4B26-BB23-DF88E91AE3C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58E3F6C-02D6-4C73-B124-9646C3169744}" type="pres">
      <dgm:prSet presAssocID="{8E510630-3678-49B4-9467-FCA97412D2B6}" presName="circ3" presStyleLbl="vennNode1" presStyleIdx="2" presStyleCnt="3"/>
      <dgm:spPr/>
    </dgm:pt>
    <dgm:pt modelId="{2417A62F-6CA9-4C11-9C9A-DE49D79A9777}" type="pres">
      <dgm:prSet presAssocID="{8E510630-3678-49B4-9467-FCA97412D2B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4FC912D-30C1-4E8C-83D1-1B4C77518C73}" type="presOf" srcId="{8E510630-3678-49B4-9467-FCA97412D2B6}" destId="{D58E3F6C-02D6-4C73-B124-9646C3169744}" srcOrd="0" destOrd="0" presId="urn:microsoft.com/office/officeart/2005/8/layout/venn1"/>
    <dgm:cxn modelId="{8A8D4700-082B-4CB4-A50B-BE169EB05AF4}" type="presOf" srcId="{5AD16CFB-0A4B-4B26-BB23-DF88E91AE3C4}" destId="{8AB5E32A-D190-42F0-B0F3-FA421F8C1218}" srcOrd="0" destOrd="0" presId="urn:microsoft.com/office/officeart/2005/8/layout/venn1"/>
    <dgm:cxn modelId="{8CE46C2B-C936-4148-95C1-07E11A65A007}" type="presOf" srcId="{5AD16CFB-0A4B-4B26-BB23-DF88E91AE3C4}" destId="{DE5057F7-092B-4550-98AC-75A9083B366D}" srcOrd="1" destOrd="0" presId="urn:microsoft.com/office/officeart/2005/8/layout/venn1"/>
    <dgm:cxn modelId="{C20723EC-B17E-472F-BE16-AA72CA0B055A}" type="presOf" srcId="{D4BA0FD5-31AE-4AD2-B74B-E6B1AB8FFF28}" destId="{6BE83088-FAF8-4BF0-9B32-08BB8030D346}" srcOrd="1" destOrd="0" presId="urn:microsoft.com/office/officeart/2005/8/layout/venn1"/>
    <dgm:cxn modelId="{C127E260-1CAF-4531-81EC-58039BE2A46B}" srcId="{8097083C-041D-4D64-8512-DACE4230B6EB}" destId="{D4BA0FD5-31AE-4AD2-B74B-E6B1AB8FFF28}" srcOrd="0" destOrd="0" parTransId="{F68C0B6D-44D3-4E0D-AB3B-F279B3B4F8FE}" sibTransId="{9D0FF7E5-2F91-4BB9-AEAD-34D0F9D301CC}"/>
    <dgm:cxn modelId="{89E17469-13B9-4610-A1AF-5A0A12E4F8EC}" type="presOf" srcId="{D4BA0FD5-31AE-4AD2-B74B-E6B1AB8FFF28}" destId="{E59AD826-630B-46B2-A7A8-3C58F966FC95}" srcOrd="0" destOrd="0" presId="urn:microsoft.com/office/officeart/2005/8/layout/venn1"/>
    <dgm:cxn modelId="{90836552-5E58-4252-9A3E-5EA74330DD3B}" srcId="{8097083C-041D-4D64-8512-DACE4230B6EB}" destId="{5AD16CFB-0A4B-4B26-BB23-DF88E91AE3C4}" srcOrd="1" destOrd="0" parTransId="{20162F8C-3EB5-4F82-9F99-9B706AD4FD6B}" sibTransId="{5936B2F1-FE71-498D-847F-C85F5C420EF4}"/>
    <dgm:cxn modelId="{2F2C4C24-198F-43EF-A382-426563E02F2A}" type="presOf" srcId="{8097083C-041D-4D64-8512-DACE4230B6EB}" destId="{CCB97DE2-A188-4EF4-A845-3058401EE75C}" srcOrd="0" destOrd="0" presId="urn:microsoft.com/office/officeart/2005/8/layout/venn1"/>
    <dgm:cxn modelId="{79BAAAA5-0E81-4972-A1AB-BDF2F06496F8}" srcId="{8097083C-041D-4D64-8512-DACE4230B6EB}" destId="{8E510630-3678-49B4-9467-FCA97412D2B6}" srcOrd="2" destOrd="0" parTransId="{60E28C32-CC01-451A-A1FB-B8C6BD94CD9D}" sibTransId="{5BC12869-2B7C-47C4-BE71-8964A3E8155A}"/>
    <dgm:cxn modelId="{D1B99FAB-0D4B-465C-A91A-42C25A886C6F}" type="presOf" srcId="{8E510630-3678-49B4-9467-FCA97412D2B6}" destId="{2417A62F-6CA9-4C11-9C9A-DE49D79A9777}" srcOrd="1" destOrd="0" presId="urn:microsoft.com/office/officeart/2005/8/layout/venn1"/>
    <dgm:cxn modelId="{8CA13C4C-2724-4B56-AB4F-ECA4D95B1289}" type="presParOf" srcId="{CCB97DE2-A188-4EF4-A845-3058401EE75C}" destId="{E59AD826-630B-46B2-A7A8-3C58F966FC95}" srcOrd="0" destOrd="0" presId="urn:microsoft.com/office/officeart/2005/8/layout/venn1"/>
    <dgm:cxn modelId="{751D61D5-BC96-418E-8B51-7127DC77B118}" type="presParOf" srcId="{CCB97DE2-A188-4EF4-A845-3058401EE75C}" destId="{6BE83088-FAF8-4BF0-9B32-08BB8030D346}" srcOrd="1" destOrd="0" presId="urn:microsoft.com/office/officeart/2005/8/layout/venn1"/>
    <dgm:cxn modelId="{786D3646-B43C-4FBE-81B5-E797B859930B}" type="presParOf" srcId="{CCB97DE2-A188-4EF4-A845-3058401EE75C}" destId="{8AB5E32A-D190-42F0-B0F3-FA421F8C1218}" srcOrd="2" destOrd="0" presId="urn:microsoft.com/office/officeart/2005/8/layout/venn1"/>
    <dgm:cxn modelId="{469A452A-E58E-481F-9EE5-1F665B1973E1}" type="presParOf" srcId="{CCB97DE2-A188-4EF4-A845-3058401EE75C}" destId="{DE5057F7-092B-4550-98AC-75A9083B366D}" srcOrd="3" destOrd="0" presId="urn:microsoft.com/office/officeart/2005/8/layout/venn1"/>
    <dgm:cxn modelId="{968554FD-5638-4E36-8C59-6F6DB841032B}" type="presParOf" srcId="{CCB97DE2-A188-4EF4-A845-3058401EE75C}" destId="{D58E3F6C-02D6-4C73-B124-9646C3169744}" srcOrd="4" destOrd="0" presId="urn:microsoft.com/office/officeart/2005/8/layout/venn1"/>
    <dgm:cxn modelId="{C8E38385-F55D-4FF2-AE8B-0C8E06B1FB00}" type="presParOf" srcId="{CCB97DE2-A188-4EF4-A845-3058401EE75C}" destId="{2417A62F-6CA9-4C11-9C9A-DE49D79A977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4D78FD-F8A6-4AF1-B766-4F7494E29DF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43E06FCF-3803-45A6-9290-B9FA58704AC8}">
      <dgm:prSet/>
      <dgm:spPr/>
      <dgm:t>
        <a:bodyPr/>
        <a:lstStyle/>
        <a:p>
          <a:pPr rtl="0"/>
          <a:r>
            <a:rPr lang="tr-TR" smtClean="0"/>
            <a:t>Sosyal bilimlerde üç ana bilimsel yaklaşımdan söz edilebilir:</a:t>
          </a:r>
          <a:endParaRPr lang="tr-TR"/>
        </a:p>
      </dgm:t>
    </dgm:pt>
    <dgm:pt modelId="{F8031043-D0DD-456D-BD0B-D31269585E0E}" type="parTrans" cxnId="{686322CA-9A5E-41F6-833B-AE8F834565D5}">
      <dgm:prSet/>
      <dgm:spPr/>
      <dgm:t>
        <a:bodyPr/>
        <a:lstStyle/>
        <a:p>
          <a:endParaRPr lang="tr-TR"/>
        </a:p>
      </dgm:t>
    </dgm:pt>
    <dgm:pt modelId="{16D67074-63BD-48AE-B5B7-9F234AA0F878}" type="sibTrans" cxnId="{686322CA-9A5E-41F6-833B-AE8F834565D5}">
      <dgm:prSet/>
      <dgm:spPr/>
      <dgm:t>
        <a:bodyPr/>
        <a:lstStyle/>
        <a:p>
          <a:endParaRPr lang="tr-TR"/>
        </a:p>
      </dgm:t>
    </dgm:pt>
    <dgm:pt modelId="{F018B51B-FA09-4783-BD78-4303BDE2D625}">
      <dgm:prSet/>
      <dgm:spPr/>
      <dgm:t>
        <a:bodyPr/>
        <a:lstStyle/>
        <a:p>
          <a:pPr rtl="0"/>
          <a:r>
            <a:rPr lang="tr-TR" smtClean="0"/>
            <a:t>1. Pozitivist yaklaşım</a:t>
          </a:r>
          <a:endParaRPr lang="tr-TR"/>
        </a:p>
      </dgm:t>
    </dgm:pt>
    <dgm:pt modelId="{4431EB94-0154-4A3B-B4B1-D208CE93CA70}" type="parTrans" cxnId="{942113EC-B205-4FD4-9B0A-A69CD56B815A}">
      <dgm:prSet/>
      <dgm:spPr/>
      <dgm:t>
        <a:bodyPr/>
        <a:lstStyle/>
        <a:p>
          <a:endParaRPr lang="tr-TR"/>
        </a:p>
      </dgm:t>
    </dgm:pt>
    <dgm:pt modelId="{5C003C3C-04C8-4760-AA5A-806204EC7960}" type="sibTrans" cxnId="{942113EC-B205-4FD4-9B0A-A69CD56B815A}">
      <dgm:prSet/>
      <dgm:spPr/>
      <dgm:t>
        <a:bodyPr/>
        <a:lstStyle/>
        <a:p>
          <a:endParaRPr lang="tr-TR"/>
        </a:p>
      </dgm:t>
    </dgm:pt>
    <dgm:pt modelId="{9021BEDB-5744-4161-8E9C-A4FA26BBEF74}">
      <dgm:prSet/>
      <dgm:spPr/>
      <dgm:t>
        <a:bodyPr/>
        <a:lstStyle/>
        <a:p>
          <a:pPr rtl="0"/>
          <a:r>
            <a:rPr lang="tr-TR" smtClean="0"/>
            <a:t>2. yorumlayıcı yaklaşım</a:t>
          </a:r>
          <a:endParaRPr lang="tr-TR"/>
        </a:p>
      </dgm:t>
    </dgm:pt>
    <dgm:pt modelId="{3EB4D12A-9265-4AED-B402-68F00761BD8F}" type="parTrans" cxnId="{2E7E92C9-092D-4007-B9F1-B900420DE83E}">
      <dgm:prSet/>
      <dgm:spPr/>
      <dgm:t>
        <a:bodyPr/>
        <a:lstStyle/>
        <a:p>
          <a:endParaRPr lang="tr-TR"/>
        </a:p>
      </dgm:t>
    </dgm:pt>
    <dgm:pt modelId="{C76E1195-D9B2-44CC-BFBA-2450B5763A84}" type="sibTrans" cxnId="{2E7E92C9-092D-4007-B9F1-B900420DE83E}">
      <dgm:prSet/>
      <dgm:spPr/>
      <dgm:t>
        <a:bodyPr/>
        <a:lstStyle/>
        <a:p>
          <a:endParaRPr lang="tr-TR"/>
        </a:p>
      </dgm:t>
    </dgm:pt>
    <dgm:pt modelId="{40237570-243C-4F16-AF65-017FAAAB2BEF}">
      <dgm:prSet/>
      <dgm:spPr/>
      <dgm:t>
        <a:bodyPr/>
        <a:lstStyle/>
        <a:p>
          <a:pPr rtl="0"/>
          <a:r>
            <a:rPr lang="tr-TR" smtClean="0"/>
            <a:t>3. eleştirel kuram yaklaşımı</a:t>
          </a:r>
          <a:endParaRPr lang="tr-TR"/>
        </a:p>
      </dgm:t>
    </dgm:pt>
    <dgm:pt modelId="{901DB6D6-5079-4214-B931-E07B43F7977F}" type="parTrans" cxnId="{DD70D5C0-F6CF-471A-8A2B-4AFF357C4F1F}">
      <dgm:prSet/>
      <dgm:spPr/>
      <dgm:t>
        <a:bodyPr/>
        <a:lstStyle/>
        <a:p>
          <a:endParaRPr lang="tr-TR"/>
        </a:p>
      </dgm:t>
    </dgm:pt>
    <dgm:pt modelId="{CF298900-B838-4519-871D-B00A60BEC1AE}" type="sibTrans" cxnId="{DD70D5C0-F6CF-471A-8A2B-4AFF357C4F1F}">
      <dgm:prSet/>
      <dgm:spPr/>
      <dgm:t>
        <a:bodyPr/>
        <a:lstStyle/>
        <a:p>
          <a:endParaRPr lang="tr-TR"/>
        </a:p>
      </dgm:t>
    </dgm:pt>
    <dgm:pt modelId="{D44FB119-7F2D-46EC-8206-B0DF11A89BB5}" type="pres">
      <dgm:prSet presAssocID="{314D78FD-F8A6-4AF1-B766-4F7494E29DFE}" presName="CompostProcess" presStyleCnt="0">
        <dgm:presLayoutVars>
          <dgm:dir/>
          <dgm:resizeHandles val="exact"/>
        </dgm:presLayoutVars>
      </dgm:prSet>
      <dgm:spPr/>
    </dgm:pt>
    <dgm:pt modelId="{0FE9954F-681E-44AF-93EF-00C265FB872A}" type="pres">
      <dgm:prSet presAssocID="{314D78FD-F8A6-4AF1-B766-4F7494E29DFE}" presName="arrow" presStyleLbl="bgShp" presStyleIdx="0" presStyleCnt="1"/>
      <dgm:spPr/>
    </dgm:pt>
    <dgm:pt modelId="{80EE978B-619A-4F1D-B1F8-112E0ED2D01A}" type="pres">
      <dgm:prSet presAssocID="{314D78FD-F8A6-4AF1-B766-4F7494E29DFE}" presName="linearProcess" presStyleCnt="0"/>
      <dgm:spPr/>
    </dgm:pt>
    <dgm:pt modelId="{13BF512D-B0F6-4952-BBD4-1ECF284C7342}" type="pres">
      <dgm:prSet presAssocID="{43E06FCF-3803-45A6-9290-B9FA58704AC8}" presName="textNode" presStyleLbl="node1" presStyleIdx="0" presStyleCnt="4">
        <dgm:presLayoutVars>
          <dgm:bulletEnabled val="1"/>
        </dgm:presLayoutVars>
      </dgm:prSet>
      <dgm:spPr/>
    </dgm:pt>
    <dgm:pt modelId="{C8F03ED6-6033-4EAE-BFD8-AD701691F6CB}" type="pres">
      <dgm:prSet presAssocID="{16D67074-63BD-48AE-B5B7-9F234AA0F878}" presName="sibTrans" presStyleCnt="0"/>
      <dgm:spPr/>
    </dgm:pt>
    <dgm:pt modelId="{BEC81084-6E4E-40A3-A080-A345A8AC8439}" type="pres">
      <dgm:prSet presAssocID="{F018B51B-FA09-4783-BD78-4303BDE2D625}" presName="textNode" presStyleLbl="node1" presStyleIdx="1" presStyleCnt="4">
        <dgm:presLayoutVars>
          <dgm:bulletEnabled val="1"/>
        </dgm:presLayoutVars>
      </dgm:prSet>
      <dgm:spPr/>
    </dgm:pt>
    <dgm:pt modelId="{6C5BA1B2-6152-44A1-B436-7864BDB54A3F}" type="pres">
      <dgm:prSet presAssocID="{5C003C3C-04C8-4760-AA5A-806204EC7960}" presName="sibTrans" presStyleCnt="0"/>
      <dgm:spPr/>
    </dgm:pt>
    <dgm:pt modelId="{B5026D0B-9DE2-4E5D-A0B4-007F0FF7BEC3}" type="pres">
      <dgm:prSet presAssocID="{9021BEDB-5744-4161-8E9C-A4FA26BBEF74}" presName="textNode" presStyleLbl="node1" presStyleIdx="2" presStyleCnt="4">
        <dgm:presLayoutVars>
          <dgm:bulletEnabled val="1"/>
        </dgm:presLayoutVars>
      </dgm:prSet>
      <dgm:spPr/>
    </dgm:pt>
    <dgm:pt modelId="{F2A61762-85AA-4A1B-B0D9-02984F7CBE61}" type="pres">
      <dgm:prSet presAssocID="{C76E1195-D9B2-44CC-BFBA-2450B5763A84}" presName="sibTrans" presStyleCnt="0"/>
      <dgm:spPr/>
    </dgm:pt>
    <dgm:pt modelId="{922D7EE2-82A2-487A-8228-CDE634CD69DB}" type="pres">
      <dgm:prSet presAssocID="{40237570-243C-4F16-AF65-017FAAAB2BEF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686322CA-9A5E-41F6-833B-AE8F834565D5}" srcId="{314D78FD-F8A6-4AF1-B766-4F7494E29DFE}" destId="{43E06FCF-3803-45A6-9290-B9FA58704AC8}" srcOrd="0" destOrd="0" parTransId="{F8031043-D0DD-456D-BD0B-D31269585E0E}" sibTransId="{16D67074-63BD-48AE-B5B7-9F234AA0F878}"/>
    <dgm:cxn modelId="{2E7E92C9-092D-4007-B9F1-B900420DE83E}" srcId="{314D78FD-F8A6-4AF1-B766-4F7494E29DFE}" destId="{9021BEDB-5744-4161-8E9C-A4FA26BBEF74}" srcOrd="2" destOrd="0" parTransId="{3EB4D12A-9265-4AED-B402-68F00761BD8F}" sibTransId="{C76E1195-D9B2-44CC-BFBA-2450B5763A84}"/>
    <dgm:cxn modelId="{58DD3246-99EE-4746-BCCF-E17D80C4537E}" type="presOf" srcId="{40237570-243C-4F16-AF65-017FAAAB2BEF}" destId="{922D7EE2-82A2-487A-8228-CDE634CD69DB}" srcOrd="0" destOrd="0" presId="urn:microsoft.com/office/officeart/2005/8/layout/hProcess9"/>
    <dgm:cxn modelId="{942113EC-B205-4FD4-9B0A-A69CD56B815A}" srcId="{314D78FD-F8A6-4AF1-B766-4F7494E29DFE}" destId="{F018B51B-FA09-4783-BD78-4303BDE2D625}" srcOrd="1" destOrd="0" parTransId="{4431EB94-0154-4A3B-B4B1-D208CE93CA70}" sibTransId="{5C003C3C-04C8-4760-AA5A-806204EC7960}"/>
    <dgm:cxn modelId="{DD70D5C0-F6CF-471A-8A2B-4AFF357C4F1F}" srcId="{314D78FD-F8A6-4AF1-B766-4F7494E29DFE}" destId="{40237570-243C-4F16-AF65-017FAAAB2BEF}" srcOrd="3" destOrd="0" parTransId="{901DB6D6-5079-4214-B931-E07B43F7977F}" sibTransId="{CF298900-B838-4519-871D-B00A60BEC1AE}"/>
    <dgm:cxn modelId="{051F00F6-86C6-419B-ADAE-0CFE118A6CA9}" type="presOf" srcId="{43E06FCF-3803-45A6-9290-B9FA58704AC8}" destId="{13BF512D-B0F6-4952-BBD4-1ECF284C7342}" srcOrd="0" destOrd="0" presId="urn:microsoft.com/office/officeart/2005/8/layout/hProcess9"/>
    <dgm:cxn modelId="{A6266F6A-44DE-486E-B388-05DDFC37FDA5}" type="presOf" srcId="{9021BEDB-5744-4161-8E9C-A4FA26BBEF74}" destId="{B5026D0B-9DE2-4E5D-A0B4-007F0FF7BEC3}" srcOrd="0" destOrd="0" presId="urn:microsoft.com/office/officeart/2005/8/layout/hProcess9"/>
    <dgm:cxn modelId="{0A43D23C-FD15-4506-B5B1-9A618680F8ED}" type="presOf" srcId="{F018B51B-FA09-4783-BD78-4303BDE2D625}" destId="{BEC81084-6E4E-40A3-A080-A345A8AC8439}" srcOrd="0" destOrd="0" presId="urn:microsoft.com/office/officeart/2005/8/layout/hProcess9"/>
    <dgm:cxn modelId="{A4121371-DA73-4D49-A8A0-79A072B4510A}" type="presOf" srcId="{314D78FD-F8A6-4AF1-B766-4F7494E29DFE}" destId="{D44FB119-7F2D-46EC-8206-B0DF11A89BB5}" srcOrd="0" destOrd="0" presId="urn:microsoft.com/office/officeart/2005/8/layout/hProcess9"/>
    <dgm:cxn modelId="{0760BC02-178C-4DCA-98C4-194B7983C698}" type="presParOf" srcId="{D44FB119-7F2D-46EC-8206-B0DF11A89BB5}" destId="{0FE9954F-681E-44AF-93EF-00C265FB872A}" srcOrd="0" destOrd="0" presId="urn:microsoft.com/office/officeart/2005/8/layout/hProcess9"/>
    <dgm:cxn modelId="{36453FD6-612C-4D15-95CE-F446147F89DC}" type="presParOf" srcId="{D44FB119-7F2D-46EC-8206-B0DF11A89BB5}" destId="{80EE978B-619A-4F1D-B1F8-112E0ED2D01A}" srcOrd="1" destOrd="0" presId="urn:microsoft.com/office/officeart/2005/8/layout/hProcess9"/>
    <dgm:cxn modelId="{0E7DCBFB-B798-45C7-A04E-3916D44183FA}" type="presParOf" srcId="{80EE978B-619A-4F1D-B1F8-112E0ED2D01A}" destId="{13BF512D-B0F6-4952-BBD4-1ECF284C7342}" srcOrd="0" destOrd="0" presId="urn:microsoft.com/office/officeart/2005/8/layout/hProcess9"/>
    <dgm:cxn modelId="{E34757C3-AEDA-4BB7-B676-5442C3E931F7}" type="presParOf" srcId="{80EE978B-619A-4F1D-B1F8-112E0ED2D01A}" destId="{C8F03ED6-6033-4EAE-BFD8-AD701691F6CB}" srcOrd="1" destOrd="0" presId="urn:microsoft.com/office/officeart/2005/8/layout/hProcess9"/>
    <dgm:cxn modelId="{26288B89-6190-4327-A245-0467564608BA}" type="presParOf" srcId="{80EE978B-619A-4F1D-B1F8-112E0ED2D01A}" destId="{BEC81084-6E4E-40A3-A080-A345A8AC8439}" srcOrd="2" destOrd="0" presId="urn:microsoft.com/office/officeart/2005/8/layout/hProcess9"/>
    <dgm:cxn modelId="{FE3477ED-4660-45AD-B3DD-ECBABE2772B2}" type="presParOf" srcId="{80EE978B-619A-4F1D-B1F8-112E0ED2D01A}" destId="{6C5BA1B2-6152-44A1-B436-7864BDB54A3F}" srcOrd="3" destOrd="0" presId="urn:microsoft.com/office/officeart/2005/8/layout/hProcess9"/>
    <dgm:cxn modelId="{4EFAF968-C3BF-4C2A-9333-EEC38B0F9F46}" type="presParOf" srcId="{80EE978B-619A-4F1D-B1F8-112E0ED2D01A}" destId="{B5026D0B-9DE2-4E5D-A0B4-007F0FF7BEC3}" srcOrd="4" destOrd="0" presId="urn:microsoft.com/office/officeart/2005/8/layout/hProcess9"/>
    <dgm:cxn modelId="{472888F8-1E7B-4AD3-8265-14C9420F1519}" type="presParOf" srcId="{80EE978B-619A-4F1D-B1F8-112E0ED2D01A}" destId="{F2A61762-85AA-4A1B-B0D9-02984F7CBE61}" srcOrd="5" destOrd="0" presId="urn:microsoft.com/office/officeart/2005/8/layout/hProcess9"/>
    <dgm:cxn modelId="{766F29DE-E75D-4C66-A984-04C875674F56}" type="presParOf" srcId="{80EE978B-619A-4F1D-B1F8-112E0ED2D01A}" destId="{922D7EE2-82A2-487A-8228-CDE634CD69D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7B727E-D9D4-49A4-8EB2-D404E208A8F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E0803B2-1EDC-4685-9CEF-73249CE13541}">
      <dgm:prSet/>
      <dgm:spPr/>
      <dgm:t>
        <a:bodyPr/>
        <a:lstStyle/>
        <a:p>
          <a:pPr rtl="0"/>
          <a:endParaRPr lang="tr-TR"/>
        </a:p>
      </dgm:t>
    </dgm:pt>
    <dgm:pt modelId="{A796E46B-D6D6-4C7F-9FC4-6BB67D6FA9F2}" type="parTrans" cxnId="{535B22AA-D38E-4FA3-8EEB-F2505CEFD726}">
      <dgm:prSet/>
      <dgm:spPr/>
      <dgm:t>
        <a:bodyPr/>
        <a:lstStyle/>
        <a:p>
          <a:endParaRPr lang="tr-TR"/>
        </a:p>
      </dgm:t>
    </dgm:pt>
    <dgm:pt modelId="{B7DDB56C-7AAC-41E2-B835-28ADF1E22366}" type="sibTrans" cxnId="{535B22AA-D38E-4FA3-8EEB-F2505CEFD726}">
      <dgm:prSet/>
      <dgm:spPr/>
      <dgm:t>
        <a:bodyPr/>
        <a:lstStyle/>
        <a:p>
          <a:endParaRPr lang="tr-TR"/>
        </a:p>
      </dgm:t>
    </dgm:pt>
    <dgm:pt modelId="{D484EB3B-B5F6-40AF-94BF-A7C0E8C3C048}">
      <dgm:prSet/>
      <dgm:spPr/>
      <dgm:t>
        <a:bodyPr/>
        <a:lstStyle/>
        <a:p>
          <a:pPr rtl="0"/>
          <a:r>
            <a:rPr lang="tr-TR" smtClean="0"/>
            <a:t>Nicel ve nitel yöntemler</a:t>
          </a:r>
          <a:endParaRPr lang="tr-TR"/>
        </a:p>
      </dgm:t>
    </dgm:pt>
    <dgm:pt modelId="{5ACA38ED-BF8B-4A84-A2D3-8E42E91CD9A5}" type="parTrans" cxnId="{2BD1302C-2AB7-4B9B-98DE-70B27AAD98D8}">
      <dgm:prSet/>
      <dgm:spPr/>
      <dgm:t>
        <a:bodyPr/>
        <a:lstStyle/>
        <a:p>
          <a:endParaRPr lang="tr-TR"/>
        </a:p>
      </dgm:t>
    </dgm:pt>
    <dgm:pt modelId="{08147864-FEFA-49FE-9DC6-B2A69C0A8F8A}" type="sibTrans" cxnId="{2BD1302C-2AB7-4B9B-98DE-70B27AAD98D8}">
      <dgm:prSet/>
      <dgm:spPr/>
      <dgm:t>
        <a:bodyPr/>
        <a:lstStyle/>
        <a:p>
          <a:endParaRPr lang="tr-TR"/>
        </a:p>
      </dgm:t>
    </dgm:pt>
    <dgm:pt modelId="{A775F38A-5BD6-45C4-997A-48A6192EA247}">
      <dgm:prSet/>
      <dgm:spPr/>
      <dgm:t>
        <a:bodyPr/>
        <a:lstStyle/>
        <a:p>
          <a:pPr rtl="0"/>
          <a:r>
            <a:rPr lang="tr-TR" smtClean="0"/>
            <a:t>Nicel yöntem, toplumsal gerçekliğin sayısal temelde açıklamaları için kullanılan bakış açıları ve veri toplumu tekniklerini içine alır</a:t>
          </a:r>
          <a:endParaRPr lang="tr-TR"/>
        </a:p>
      </dgm:t>
    </dgm:pt>
    <dgm:pt modelId="{D2D564DC-EAAB-4A7A-83D0-2AFD743567EC}" type="parTrans" cxnId="{0318E017-4484-4768-993B-C38867DE6CE9}">
      <dgm:prSet/>
      <dgm:spPr/>
      <dgm:t>
        <a:bodyPr/>
        <a:lstStyle/>
        <a:p>
          <a:endParaRPr lang="tr-TR"/>
        </a:p>
      </dgm:t>
    </dgm:pt>
    <dgm:pt modelId="{50A38244-9147-468F-9891-320FCDF891DB}" type="sibTrans" cxnId="{0318E017-4484-4768-993B-C38867DE6CE9}">
      <dgm:prSet/>
      <dgm:spPr/>
      <dgm:t>
        <a:bodyPr/>
        <a:lstStyle/>
        <a:p>
          <a:endParaRPr lang="tr-TR"/>
        </a:p>
      </dgm:t>
    </dgm:pt>
    <dgm:pt modelId="{0F60EA36-2EE8-4DF6-ACE5-81EF577F44F0}" type="pres">
      <dgm:prSet presAssocID="{0E7B727E-D9D4-49A4-8EB2-D404E208A8FA}" presName="linear" presStyleCnt="0">
        <dgm:presLayoutVars>
          <dgm:animLvl val="lvl"/>
          <dgm:resizeHandles val="exact"/>
        </dgm:presLayoutVars>
      </dgm:prSet>
      <dgm:spPr/>
    </dgm:pt>
    <dgm:pt modelId="{85D18207-8FDE-4EF2-ABBA-5B13636B479E}" type="pres">
      <dgm:prSet presAssocID="{8E0803B2-1EDC-4685-9CEF-73249CE1354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56B5E7C-E87A-4D7D-95EE-5926FD7929BB}" type="pres">
      <dgm:prSet presAssocID="{B7DDB56C-7AAC-41E2-B835-28ADF1E22366}" presName="spacer" presStyleCnt="0"/>
      <dgm:spPr/>
    </dgm:pt>
    <dgm:pt modelId="{EA64F69E-3277-446A-9F11-2EEE750BE81E}" type="pres">
      <dgm:prSet presAssocID="{D484EB3B-B5F6-40AF-94BF-A7C0E8C3C048}" presName="parentText" presStyleLbl="node1" presStyleIdx="1" presStyleCnt="3" custLinFactY="-99135" custLinFactNeighborX="884" custLinFactNeighborY="-100000">
        <dgm:presLayoutVars>
          <dgm:chMax val="0"/>
          <dgm:bulletEnabled val="1"/>
        </dgm:presLayoutVars>
      </dgm:prSet>
      <dgm:spPr/>
    </dgm:pt>
    <dgm:pt modelId="{F5065BB5-C1B5-450E-8C73-CBFF3C1D1603}" type="pres">
      <dgm:prSet presAssocID="{08147864-FEFA-49FE-9DC6-B2A69C0A8F8A}" presName="spacer" presStyleCnt="0"/>
      <dgm:spPr/>
    </dgm:pt>
    <dgm:pt modelId="{3E90CFD4-E9A8-4C00-B863-2066E204492C}" type="pres">
      <dgm:prSet presAssocID="{A775F38A-5BD6-45C4-997A-48A6192EA24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26BB372-C05E-4F51-8C70-553FDD02F81E}" type="presOf" srcId="{8E0803B2-1EDC-4685-9CEF-73249CE13541}" destId="{85D18207-8FDE-4EF2-ABBA-5B13636B479E}" srcOrd="0" destOrd="0" presId="urn:microsoft.com/office/officeart/2005/8/layout/vList2"/>
    <dgm:cxn modelId="{2BD1302C-2AB7-4B9B-98DE-70B27AAD98D8}" srcId="{0E7B727E-D9D4-49A4-8EB2-D404E208A8FA}" destId="{D484EB3B-B5F6-40AF-94BF-A7C0E8C3C048}" srcOrd="1" destOrd="0" parTransId="{5ACA38ED-BF8B-4A84-A2D3-8E42E91CD9A5}" sibTransId="{08147864-FEFA-49FE-9DC6-B2A69C0A8F8A}"/>
    <dgm:cxn modelId="{535B22AA-D38E-4FA3-8EEB-F2505CEFD726}" srcId="{0E7B727E-D9D4-49A4-8EB2-D404E208A8FA}" destId="{8E0803B2-1EDC-4685-9CEF-73249CE13541}" srcOrd="0" destOrd="0" parTransId="{A796E46B-D6D6-4C7F-9FC4-6BB67D6FA9F2}" sibTransId="{B7DDB56C-7AAC-41E2-B835-28ADF1E22366}"/>
    <dgm:cxn modelId="{35B0B2B8-5BEE-4D17-AA07-C0B5D11CAB6A}" type="presOf" srcId="{A775F38A-5BD6-45C4-997A-48A6192EA247}" destId="{3E90CFD4-E9A8-4C00-B863-2066E204492C}" srcOrd="0" destOrd="0" presId="urn:microsoft.com/office/officeart/2005/8/layout/vList2"/>
    <dgm:cxn modelId="{30EB7C41-B375-4D5C-92C2-BC664578C72A}" type="presOf" srcId="{D484EB3B-B5F6-40AF-94BF-A7C0E8C3C048}" destId="{EA64F69E-3277-446A-9F11-2EEE750BE81E}" srcOrd="0" destOrd="0" presId="urn:microsoft.com/office/officeart/2005/8/layout/vList2"/>
    <dgm:cxn modelId="{0318E017-4484-4768-993B-C38867DE6CE9}" srcId="{0E7B727E-D9D4-49A4-8EB2-D404E208A8FA}" destId="{A775F38A-5BD6-45C4-997A-48A6192EA247}" srcOrd="2" destOrd="0" parTransId="{D2D564DC-EAAB-4A7A-83D0-2AFD743567EC}" sibTransId="{50A38244-9147-468F-9891-320FCDF891DB}"/>
    <dgm:cxn modelId="{C4100430-1588-4022-8070-A3573F5E336C}" type="presOf" srcId="{0E7B727E-D9D4-49A4-8EB2-D404E208A8FA}" destId="{0F60EA36-2EE8-4DF6-ACE5-81EF577F44F0}" srcOrd="0" destOrd="0" presId="urn:microsoft.com/office/officeart/2005/8/layout/vList2"/>
    <dgm:cxn modelId="{68C7F22D-ACB8-4758-8235-F02CB6595F0A}" type="presParOf" srcId="{0F60EA36-2EE8-4DF6-ACE5-81EF577F44F0}" destId="{85D18207-8FDE-4EF2-ABBA-5B13636B479E}" srcOrd="0" destOrd="0" presId="urn:microsoft.com/office/officeart/2005/8/layout/vList2"/>
    <dgm:cxn modelId="{369CE9A7-22E0-4059-A084-7AA1799293EC}" type="presParOf" srcId="{0F60EA36-2EE8-4DF6-ACE5-81EF577F44F0}" destId="{256B5E7C-E87A-4D7D-95EE-5926FD7929BB}" srcOrd="1" destOrd="0" presId="urn:microsoft.com/office/officeart/2005/8/layout/vList2"/>
    <dgm:cxn modelId="{CC39F51F-F011-41AB-85F4-95C49898139A}" type="presParOf" srcId="{0F60EA36-2EE8-4DF6-ACE5-81EF577F44F0}" destId="{EA64F69E-3277-446A-9F11-2EEE750BE81E}" srcOrd="2" destOrd="0" presId="urn:microsoft.com/office/officeart/2005/8/layout/vList2"/>
    <dgm:cxn modelId="{E874487E-6E8D-47B5-92D4-6A47F0052F97}" type="presParOf" srcId="{0F60EA36-2EE8-4DF6-ACE5-81EF577F44F0}" destId="{F5065BB5-C1B5-450E-8C73-CBFF3C1D1603}" srcOrd="3" destOrd="0" presId="urn:microsoft.com/office/officeart/2005/8/layout/vList2"/>
    <dgm:cxn modelId="{7A17AD35-FF29-49EE-BF75-FACCEABAB1C6}" type="presParOf" srcId="{0F60EA36-2EE8-4DF6-ACE5-81EF577F44F0}" destId="{3E90CFD4-E9A8-4C00-B863-2066E204492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081AED-4D63-495F-AC19-CEDEC3F7DC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88A4FB6-5B9E-426C-802E-EA4BDA9BB4FF}">
      <dgm:prSet/>
      <dgm:spPr/>
      <dgm:t>
        <a:bodyPr/>
        <a:lstStyle/>
        <a:p>
          <a:pPr rtl="0"/>
          <a:endParaRPr lang="tr-TR"/>
        </a:p>
      </dgm:t>
    </dgm:pt>
    <dgm:pt modelId="{B88D697D-E708-44E0-824B-D4783C521FF6}" type="parTrans" cxnId="{9ADD6ABB-E69B-4942-9C32-8A5CCCC64F33}">
      <dgm:prSet/>
      <dgm:spPr/>
      <dgm:t>
        <a:bodyPr/>
        <a:lstStyle/>
        <a:p>
          <a:endParaRPr lang="tr-TR"/>
        </a:p>
      </dgm:t>
    </dgm:pt>
    <dgm:pt modelId="{ED20442B-BF60-4739-8E57-DEDC1F15FF1F}" type="sibTrans" cxnId="{9ADD6ABB-E69B-4942-9C32-8A5CCCC64F33}">
      <dgm:prSet/>
      <dgm:spPr/>
      <dgm:t>
        <a:bodyPr/>
        <a:lstStyle/>
        <a:p>
          <a:endParaRPr lang="tr-TR"/>
        </a:p>
      </dgm:t>
    </dgm:pt>
    <dgm:pt modelId="{1644DBFE-1591-4933-84AF-EF7DD8EF0773}">
      <dgm:prSet/>
      <dgm:spPr/>
      <dgm:t>
        <a:bodyPr/>
        <a:lstStyle/>
        <a:p>
          <a:pPr rtl="0"/>
          <a:r>
            <a:rPr lang="tr-TR" dirty="0" smtClean="0"/>
            <a:t>Nicel ve nitel yöntemler</a:t>
          </a:r>
          <a:endParaRPr lang="tr-TR" dirty="0"/>
        </a:p>
      </dgm:t>
    </dgm:pt>
    <dgm:pt modelId="{4397F1D9-2980-46D6-AB7A-EFB28C327B79}" type="parTrans" cxnId="{155A8281-21D5-4C1B-8FE0-9EEF4305A7BB}">
      <dgm:prSet/>
      <dgm:spPr/>
      <dgm:t>
        <a:bodyPr/>
        <a:lstStyle/>
        <a:p>
          <a:endParaRPr lang="tr-TR"/>
        </a:p>
      </dgm:t>
    </dgm:pt>
    <dgm:pt modelId="{1E3ED7AD-914E-4A62-9C2C-B1D8557BF1CF}" type="sibTrans" cxnId="{155A8281-21D5-4C1B-8FE0-9EEF4305A7BB}">
      <dgm:prSet/>
      <dgm:spPr/>
      <dgm:t>
        <a:bodyPr/>
        <a:lstStyle/>
        <a:p>
          <a:endParaRPr lang="tr-TR"/>
        </a:p>
      </dgm:t>
    </dgm:pt>
    <dgm:pt modelId="{28972B1F-B075-4EDF-B62F-6C0060DA55DB}">
      <dgm:prSet/>
      <dgm:spPr/>
      <dgm:t>
        <a:bodyPr/>
        <a:lstStyle/>
        <a:p>
          <a:pPr rtl="0"/>
          <a:r>
            <a:rPr lang="tr-TR" smtClean="0"/>
            <a:t>Nitel yöntem, toplumsal gerçekliğin sözel temelde açıklamaları için kullanılan bakış açıları ve veri toplumu tekniklerini içine alır</a:t>
          </a:r>
          <a:endParaRPr lang="tr-TR"/>
        </a:p>
      </dgm:t>
    </dgm:pt>
    <dgm:pt modelId="{6D83D521-A1BC-4AF1-9E83-91C86BCF594C}" type="parTrans" cxnId="{876DDC46-C8C9-40D2-8C53-7F3A0E8B3AC2}">
      <dgm:prSet/>
      <dgm:spPr/>
      <dgm:t>
        <a:bodyPr/>
        <a:lstStyle/>
        <a:p>
          <a:endParaRPr lang="tr-TR"/>
        </a:p>
      </dgm:t>
    </dgm:pt>
    <dgm:pt modelId="{8D96D820-6A21-41D4-856D-EA24779D61A9}" type="sibTrans" cxnId="{876DDC46-C8C9-40D2-8C53-7F3A0E8B3AC2}">
      <dgm:prSet/>
      <dgm:spPr/>
      <dgm:t>
        <a:bodyPr/>
        <a:lstStyle/>
        <a:p>
          <a:endParaRPr lang="tr-TR"/>
        </a:p>
      </dgm:t>
    </dgm:pt>
    <dgm:pt modelId="{A28607C6-6016-4D0D-9AAF-99564B51E595}" type="pres">
      <dgm:prSet presAssocID="{5E081AED-4D63-495F-AC19-CEDEC3F7DC70}" presName="linear" presStyleCnt="0">
        <dgm:presLayoutVars>
          <dgm:animLvl val="lvl"/>
          <dgm:resizeHandles val="exact"/>
        </dgm:presLayoutVars>
      </dgm:prSet>
      <dgm:spPr/>
    </dgm:pt>
    <dgm:pt modelId="{035E3E15-6520-448E-B3E0-BF82EDA62904}" type="pres">
      <dgm:prSet presAssocID="{288A4FB6-5B9E-426C-802E-EA4BDA9BB4F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2C26FF5-A1BD-4A4C-9164-76AC9CA559E8}" type="pres">
      <dgm:prSet presAssocID="{ED20442B-BF60-4739-8E57-DEDC1F15FF1F}" presName="spacer" presStyleCnt="0"/>
      <dgm:spPr/>
    </dgm:pt>
    <dgm:pt modelId="{5733D7EB-8B92-42C1-B01C-CE72A11180BF}" type="pres">
      <dgm:prSet presAssocID="{1644DBFE-1591-4933-84AF-EF7DD8EF0773}" presName="parentText" presStyleLbl="node1" presStyleIdx="1" presStyleCnt="3" custLinFactY="-100000" custLinFactNeighborX="884" custLinFactNeighborY="-137159">
        <dgm:presLayoutVars>
          <dgm:chMax val="0"/>
          <dgm:bulletEnabled val="1"/>
        </dgm:presLayoutVars>
      </dgm:prSet>
      <dgm:spPr/>
    </dgm:pt>
    <dgm:pt modelId="{9E18EAE3-ABEC-4E4B-A078-025CEA2EAA0C}" type="pres">
      <dgm:prSet presAssocID="{1E3ED7AD-914E-4A62-9C2C-B1D8557BF1CF}" presName="spacer" presStyleCnt="0"/>
      <dgm:spPr/>
    </dgm:pt>
    <dgm:pt modelId="{25BCB098-1C61-4E3F-91C9-04C5F78614E7}" type="pres">
      <dgm:prSet presAssocID="{28972B1F-B075-4EDF-B62F-6C0060DA55D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55A8281-21D5-4C1B-8FE0-9EEF4305A7BB}" srcId="{5E081AED-4D63-495F-AC19-CEDEC3F7DC70}" destId="{1644DBFE-1591-4933-84AF-EF7DD8EF0773}" srcOrd="1" destOrd="0" parTransId="{4397F1D9-2980-46D6-AB7A-EFB28C327B79}" sibTransId="{1E3ED7AD-914E-4A62-9C2C-B1D8557BF1CF}"/>
    <dgm:cxn modelId="{9A5CF1D2-57AB-429E-90C5-9388C02E26CD}" type="presOf" srcId="{1644DBFE-1591-4933-84AF-EF7DD8EF0773}" destId="{5733D7EB-8B92-42C1-B01C-CE72A11180BF}" srcOrd="0" destOrd="0" presId="urn:microsoft.com/office/officeart/2005/8/layout/vList2"/>
    <dgm:cxn modelId="{876DDC46-C8C9-40D2-8C53-7F3A0E8B3AC2}" srcId="{5E081AED-4D63-495F-AC19-CEDEC3F7DC70}" destId="{28972B1F-B075-4EDF-B62F-6C0060DA55DB}" srcOrd="2" destOrd="0" parTransId="{6D83D521-A1BC-4AF1-9E83-91C86BCF594C}" sibTransId="{8D96D820-6A21-41D4-856D-EA24779D61A9}"/>
    <dgm:cxn modelId="{D1F965B8-70A9-4A11-9E6B-F0B7E210B214}" type="presOf" srcId="{28972B1F-B075-4EDF-B62F-6C0060DA55DB}" destId="{25BCB098-1C61-4E3F-91C9-04C5F78614E7}" srcOrd="0" destOrd="0" presId="urn:microsoft.com/office/officeart/2005/8/layout/vList2"/>
    <dgm:cxn modelId="{91DB4723-A8D2-45D1-BAF8-C5C56A2B3E69}" type="presOf" srcId="{288A4FB6-5B9E-426C-802E-EA4BDA9BB4FF}" destId="{035E3E15-6520-448E-B3E0-BF82EDA62904}" srcOrd="0" destOrd="0" presId="urn:microsoft.com/office/officeart/2005/8/layout/vList2"/>
    <dgm:cxn modelId="{D4A9EC67-AD9B-4CF2-9482-90734CC0D9DD}" type="presOf" srcId="{5E081AED-4D63-495F-AC19-CEDEC3F7DC70}" destId="{A28607C6-6016-4D0D-9AAF-99564B51E595}" srcOrd="0" destOrd="0" presId="urn:microsoft.com/office/officeart/2005/8/layout/vList2"/>
    <dgm:cxn modelId="{9ADD6ABB-E69B-4942-9C32-8A5CCCC64F33}" srcId="{5E081AED-4D63-495F-AC19-CEDEC3F7DC70}" destId="{288A4FB6-5B9E-426C-802E-EA4BDA9BB4FF}" srcOrd="0" destOrd="0" parTransId="{B88D697D-E708-44E0-824B-D4783C521FF6}" sibTransId="{ED20442B-BF60-4739-8E57-DEDC1F15FF1F}"/>
    <dgm:cxn modelId="{57EA7CA5-09B0-4423-910F-0708B2E96D42}" type="presParOf" srcId="{A28607C6-6016-4D0D-9AAF-99564B51E595}" destId="{035E3E15-6520-448E-B3E0-BF82EDA62904}" srcOrd="0" destOrd="0" presId="urn:microsoft.com/office/officeart/2005/8/layout/vList2"/>
    <dgm:cxn modelId="{A76AD954-CCF3-47D9-9BF4-5A52E5CB3FFB}" type="presParOf" srcId="{A28607C6-6016-4D0D-9AAF-99564B51E595}" destId="{32C26FF5-A1BD-4A4C-9164-76AC9CA559E8}" srcOrd="1" destOrd="0" presId="urn:microsoft.com/office/officeart/2005/8/layout/vList2"/>
    <dgm:cxn modelId="{1BE74788-9B19-43B8-8515-D4AF3B0DD165}" type="presParOf" srcId="{A28607C6-6016-4D0D-9AAF-99564B51E595}" destId="{5733D7EB-8B92-42C1-B01C-CE72A11180BF}" srcOrd="2" destOrd="0" presId="urn:microsoft.com/office/officeart/2005/8/layout/vList2"/>
    <dgm:cxn modelId="{DFC22680-DABE-4CAC-8EAC-71F114A5DC02}" type="presParOf" srcId="{A28607C6-6016-4D0D-9AAF-99564B51E595}" destId="{9E18EAE3-ABEC-4E4B-A078-025CEA2EAA0C}" srcOrd="3" destOrd="0" presId="urn:microsoft.com/office/officeart/2005/8/layout/vList2"/>
    <dgm:cxn modelId="{AC5C067C-1FF7-494B-8E8D-05CED644ECC0}" type="presParOf" srcId="{A28607C6-6016-4D0D-9AAF-99564B51E595}" destId="{25BCB098-1C61-4E3F-91C9-04C5F78614E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039189B-B12A-4D76-9921-B13D633FC8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B6A34A2-97C8-4F51-A364-60DA3134B655}">
      <dgm:prSet/>
      <dgm:spPr/>
      <dgm:t>
        <a:bodyPr/>
        <a:lstStyle/>
        <a:p>
          <a:pPr rtl="0"/>
          <a:r>
            <a:rPr lang="tr-TR" smtClean="0"/>
            <a:t>Veri toplama yolları-gözlem</a:t>
          </a:r>
          <a:endParaRPr lang="tr-TR"/>
        </a:p>
      </dgm:t>
    </dgm:pt>
    <dgm:pt modelId="{8A99955E-4B92-4C54-80B2-9B945834BB3F}" type="parTrans" cxnId="{18C78825-4454-4FB5-8C2C-D1EE93429E56}">
      <dgm:prSet/>
      <dgm:spPr/>
      <dgm:t>
        <a:bodyPr/>
        <a:lstStyle/>
        <a:p>
          <a:endParaRPr lang="tr-TR"/>
        </a:p>
      </dgm:t>
    </dgm:pt>
    <dgm:pt modelId="{09764B5E-267E-42A4-9285-6D777A2FEE84}" type="sibTrans" cxnId="{18C78825-4454-4FB5-8C2C-D1EE93429E56}">
      <dgm:prSet/>
      <dgm:spPr/>
      <dgm:t>
        <a:bodyPr/>
        <a:lstStyle/>
        <a:p>
          <a:endParaRPr lang="tr-TR"/>
        </a:p>
      </dgm:t>
    </dgm:pt>
    <dgm:pt modelId="{B63770B8-C76F-41FB-8D93-636F53B89072}" type="pres">
      <dgm:prSet presAssocID="{B039189B-B12A-4D76-9921-B13D633FC849}" presName="linear" presStyleCnt="0">
        <dgm:presLayoutVars>
          <dgm:animLvl val="lvl"/>
          <dgm:resizeHandles val="exact"/>
        </dgm:presLayoutVars>
      </dgm:prSet>
      <dgm:spPr/>
    </dgm:pt>
    <dgm:pt modelId="{54D389DB-6504-40BF-A454-BE793ED8F1E3}" type="pres">
      <dgm:prSet presAssocID="{2B6A34A2-97C8-4F51-A364-60DA3134B65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8C78825-4454-4FB5-8C2C-D1EE93429E56}" srcId="{B039189B-B12A-4D76-9921-B13D633FC849}" destId="{2B6A34A2-97C8-4F51-A364-60DA3134B655}" srcOrd="0" destOrd="0" parTransId="{8A99955E-4B92-4C54-80B2-9B945834BB3F}" sibTransId="{09764B5E-267E-42A4-9285-6D777A2FEE84}"/>
    <dgm:cxn modelId="{540AEB8D-9627-4DE2-BD1D-4041B219659A}" type="presOf" srcId="{B039189B-B12A-4D76-9921-B13D633FC849}" destId="{B63770B8-C76F-41FB-8D93-636F53B89072}" srcOrd="0" destOrd="0" presId="urn:microsoft.com/office/officeart/2005/8/layout/vList2"/>
    <dgm:cxn modelId="{D8D64975-7670-4303-A2A6-6FB59ED867B2}" type="presOf" srcId="{2B6A34A2-97C8-4F51-A364-60DA3134B655}" destId="{54D389DB-6504-40BF-A454-BE793ED8F1E3}" srcOrd="0" destOrd="0" presId="urn:microsoft.com/office/officeart/2005/8/layout/vList2"/>
    <dgm:cxn modelId="{4B8DFA97-59C3-40DC-8C52-84C7145FFC72}" type="presParOf" srcId="{B63770B8-C76F-41FB-8D93-636F53B89072}" destId="{54D389DB-6504-40BF-A454-BE793ED8F1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FF29A0-C7D1-41F3-BCD3-C4721F7D42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334FDBC-3EC2-4BE4-AED7-86852F535FFF}">
      <dgm:prSet/>
      <dgm:spPr/>
      <dgm:t>
        <a:bodyPr/>
        <a:lstStyle/>
        <a:p>
          <a:pPr rtl="0"/>
          <a:r>
            <a:rPr lang="tr-TR" dirty="0" smtClean="0"/>
            <a:t>Bilimsel amaçlarla doğrudan duyu organları ya da dolaylı yollardan çeşitli araçlarla yapılan  düzenli bilgi toplama sistemi</a:t>
          </a:r>
          <a:endParaRPr lang="tr-TR" dirty="0"/>
        </a:p>
      </dgm:t>
    </dgm:pt>
    <dgm:pt modelId="{F51EB951-9888-4D8E-9CDE-748E0BB362C6}" type="parTrans" cxnId="{47626953-918B-423E-A7F2-511810A1AB15}">
      <dgm:prSet/>
      <dgm:spPr/>
      <dgm:t>
        <a:bodyPr/>
        <a:lstStyle/>
        <a:p>
          <a:endParaRPr lang="tr-TR"/>
        </a:p>
      </dgm:t>
    </dgm:pt>
    <dgm:pt modelId="{0D2E54C3-9CE9-4FFA-A3B7-FA94269782BB}" type="sibTrans" cxnId="{47626953-918B-423E-A7F2-511810A1AB15}">
      <dgm:prSet/>
      <dgm:spPr/>
      <dgm:t>
        <a:bodyPr/>
        <a:lstStyle/>
        <a:p>
          <a:endParaRPr lang="tr-TR"/>
        </a:p>
      </dgm:t>
    </dgm:pt>
    <dgm:pt modelId="{9F1BCAB3-8BF7-40E7-9E19-2083CBD1845E}" type="pres">
      <dgm:prSet presAssocID="{A0FF29A0-C7D1-41F3-BCD3-C4721F7D42CF}" presName="linear" presStyleCnt="0">
        <dgm:presLayoutVars>
          <dgm:animLvl val="lvl"/>
          <dgm:resizeHandles val="exact"/>
        </dgm:presLayoutVars>
      </dgm:prSet>
      <dgm:spPr/>
    </dgm:pt>
    <dgm:pt modelId="{3555CF61-DC0F-40CF-81C8-7512F38700D6}" type="pres">
      <dgm:prSet presAssocID="{2334FDBC-3EC2-4BE4-AED7-86852F535FF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7626953-918B-423E-A7F2-511810A1AB15}" srcId="{A0FF29A0-C7D1-41F3-BCD3-C4721F7D42CF}" destId="{2334FDBC-3EC2-4BE4-AED7-86852F535FFF}" srcOrd="0" destOrd="0" parTransId="{F51EB951-9888-4D8E-9CDE-748E0BB362C6}" sibTransId="{0D2E54C3-9CE9-4FFA-A3B7-FA94269782BB}"/>
    <dgm:cxn modelId="{FCEF5454-4A8D-4951-8335-622C8EF8B74B}" type="presOf" srcId="{2334FDBC-3EC2-4BE4-AED7-86852F535FFF}" destId="{3555CF61-DC0F-40CF-81C8-7512F38700D6}" srcOrd="0" destOrd="0" presId="urn:microsoft.com/office/officeart/2005/8/layout/vList2"/>
    <dgm:cxn modelId="{CF134D7A-8361-4EDA-8D51-13A0C1AB3E6B}" type="presOf" srcId="{A0FF29A0-C7D1-41F3-BCD3-C4721F7D42CF}" destId="{9F1BCAB3-8BF7-40E7-9E19-2083CBD1845E}" srcOrd="0" destOrd="0" presId="urn:microsoft.com/office/officeart/2005/8/layout/vList2"/>
    <dgm:cxn modelId="{5203C07D-7DB0-4788-9703-1AB16D52EA7F}" type="presParOf" srcId="{9F1BCAB3-8BF7-40E7-9E19-2083CBD1845E}" destId="{3555CF61-DC0F-40CF-81C8-7512F38700D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039189B-B12A-4D76-9921-B13D633FC8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B6A34A2-97C8-4F51-A364-60DA3134B655}">
      <dgm:prSet/>
      <dgm:spPr/>
      <dgm:t>
        <a:bodyPr/>
        <a:lstStyle/>
        <a:p>
          <a:pPr rtl="0"/>
          <a:r>
            <a:rPr lang="tr-TR" smtClean="0"/>
            <a:t>Veri toplama yolları-gözlem</a:t>
          </a:r>
          <a:endParaRPr lang="tr-TR"/>
        </a:p>
      </dgm:t>
    </dgm:pt>
    <dgm:pt modelId="{8A99955E-4B92-4C54-80B2-9B945834BB3F}" type="parTrans" cxnId="{18C78825-4454-4FB5-8C2C-D1EE93429E56}">
      <dgm:prSet/>
      <dgm:spPr/>
      <dgm:t>
        <a:bodyPr/>
        <a:lstStyle/>
        <a:p>
          <a:endParaRPr lang="tr-TR"/>
        </a:p>
      </dgm:t>
    </dgm:pt>
    <dgm:pt modelId="{09764B5E-267E-42A4-9285-6D777A2FEE84}" type="sibTrans" cxnId="{18C78825-4454-4FB5-8C2C-D1EE93429E56}">
      <dgm:prSet/>
      <dgm:spPr/>
      <dgm:t>
        <a:bodyPr/>
        <a:lstStyle/>
        <a:p>
          <a:endParaRPr lang="tr-TR"/>
        </a:p>
      </dgm:t>
    </dgm:pt>
    <dgm:pt modelId="{B63770B8-C76F-41FB-8D93-636F53B89072}" type="pres">
      <dgm:prSet presAssocID="{B039189B-B12A-4D76-9921-B13D633FC849}" presName="linear" presStyleCnt="0">
        <dgm:presLayoutVars>
          <dgm:animLvl val="lvl"/>
          <dgm:resizeHandles val="exact"/>
        </dgm:presLayoutVars>
      </dgm:prSet>
      <dgm:spPr/>
    </dgm:pt>
    <dgm:pt modelId="{54D389DB-6504-40BF-A454-BE793ED8F1E3}" type="pres">
      <dgm:prSet presAssocID="{2B6A34A2-97C8-4F51-A364-60DA3134B65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2BC9DF6-06E1-42DC-B6D9-61FD7EDABC61}" type="presOf" srcId="{B039189B-B12A-4D76-9921-B13D633FC849}" destId="{B63770B8-C76F-41FB-8D93-636F53B89072}" srcOrd="0" destOrd="0" presId="urn:microsoft.com/office/officeart/2005/8/layout/vList2"/>
    <dgm:cxn modelId="{18C78825-4454-4FB5-8C2C-D1EE93429E56}" srcId="{B039189B-B12A-4D76-9921-B13D633FC849}" destId="{2B6A34A2-97C8-4F51-A364-60DA3134B655}" srcOrd="0" destOrd="0" parTransId="{8A99955E-4B92-4C54-80B2-9B945834BB3F}" sibTransId="{09764B5E-267E-42A4-9285-6D777A2FEE84}"/>
    <dgm:cxn modelId="{8BBD0EDD-4813-4037-912A-4F939FD909FA}" type="presOf" srcId="{2B6A34A2-97C8-4F51-A364-60DA3134B655}" destId="{54D389DB-6504-40BF-A454-BE793ED8F1E3}" srcOrd="0" destOrd="0" presId="urn:microsoft.com/office/officeart/2005/8/layout/vList2"/>
    <dgm:cxn modelId="{3EC50358-614C-4FC4-8864-0A61D27BE5A1}" type="presParOf" srcId="{B63770B8-C76F-41FB-8D93-636F53B89072}" destId="{54D389DB-6504-40BF-A454-BE793ED8F1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0FF29A0-C7D1-41F3-BCD3-C4721F7D42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334FDBC-3EC2-4BE4-AED7-86852F535FFF}">
      <dgm:prSet/>
      <dgm:spPr/>
      <dgm:t>
        <a:bodyPr/>
        <a:lstStyle/>
        <a:p>
          <a:pPr rtl="0"/>
          <a:r>
            <a:rPr lang="tr-TR" dirty="0" smtClean="0"/>
            <a:t>Gözlem</a:t>
          </a:r>
          <a:r>
            <a:rPr lang="tr-TR" baseline="0" dirty="0" smtClean="0"/>
            <a:t> iki türlü yapılmaktadır: </a:t>
          </a:r>
        </a:p>
        <a:p>
          <a:pPr rtl="0"/>
          <a:r>
            <a:rPr lang="tr-TR" baseline="0" dirty="0" smtClean="0"/>
            <a:t>Doğrudan gözlem ve dolaylı gözlem</a:t>
          </a:r>
          <a:endParaRPr lang="tr-TR" dirty="0"/>
        </a:p>
      </dgm:t>
    </dgm:pt>
    <dgm:pt modelId="{F51EB951-9888-4D8E-9CDE-748E0BB362C6}" type="parTrans" cxnId="{47626953-918B-423E-A7F2-511810A1AB15}">
      <dgm:prSet/>
      <dgm:spPr/>
      <dgm:t>
        <a:bodyPr/>
        <a:lstStyle/>
        <a:p>
          <a:endParaRPr lang="tr-TR"/>
        </a:p>
      </dgm:t>
    </dgm:pt>
    <dgm:pt modelId="{0D2E54C3-9CE9-4FFA-A3B7-FA94269782BB}" type="sibTrans" cxnId="{47626953-918B-423E-A7F2-511810A1AB15}">
      <dgm:prSet/>
      <dgm:spPr/>
      <dgm:t>
        <a:bodyPr/>
        <a:lstStyle/>
        <a:p>
          <a:endParaRPr lang="tr-TR"/>
        </a:p>
      </dgm:t>
    </dgm:pt>
    <dgm:pt modelId="{9F1BCAB3-8BF7-40E7-9E19-2083CBD1845E}" type="pres">
      <dgm:prSet presAssocID="{A0FF29A0-C7D1-41F3-BCD3-C4721F7D42CF}" presName="linear" presStyleCnt="0">
        <dgm:presLayoutVars>
          <dgm:animLvl val="lvl"/>
          <dgm:resizeHandles val="exact"/>
        </dgm:presLayoutVars>
      </dgm:prSet>
      <dgm:spPr/>
    </dgm:pt>
    <dgm:pt modelId="{3555CF61-DC0F-40CF-81C8-7512F38700D6}" type="pres">
      <dgm:prSet presAssocID="{2334FDBC-3EC2-4BE4-AED7-86852F535FF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7626953-918B-423E-A7F2-511810A1AB15}" srcId="{A0FF29A0-C7D1-41F3-BCD3-C4721F7D42CF}" destId="{2334FDBC-3EC2-4BE4-AED7-86852F535FFF}" srcOrd="0" destOrd="0" parTransId="{F51EB951-9888-4D8E-9CDE-748E0BB362C6}" sibTransId="{0D2E54C3-9CE9-4FFA-A3B7-FA94269782BB}"/>
    <dgm:cxn modelId="{A34C1E08-5858-4B5B-9983-F7B1C5F51613}" type="presOf" srcId="{A0FF29A0-C7D1-41F3-BCD3-C4721F7D42CF}" destId="{9F1BCAB3-8BF7-40E7-9E19-2083CBD1845E}" srcOrd="0" destOrd="0" presId="urn:microsoft.com/office/officeart/2005/8/layout/vList2"/>
    <dgm:cxn modelId="{6935DEBB-D818-4525-A002-0BAF1A14FA3F}" type="presOf" srcId="{2334FDBC-3EC2-4BE4-AED7-86852F535FFF}" destId="{3555CF61-DC0F-40CF-81C8-7512F38700D6}" srcOrd="0" destOrd="0" presId="urn:microsoft.com/office/officeart/2005/8/layout/vList2"/>
    <dgm:cxn modelId="{BF3ADBA0-6B9C-4752-A2BE-7BC08F3D1957}" type="presParOf" srcId="{9F1BCAB3-8BF7-40E7-9E19-2083CBD1845E}" destId="{3555CF61-DC0F-40CF-81C8-7512F38700D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0709450-A073-4E37-8EF3-6D3FA0EC2B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4F4B39A-02C9-4B76-9464-9A463655A886}">
      <dgm:prSet/>
      <dgm:spPr/>
      <dgm:t>
        <a:bodyPr/>
        <a:lstStyle/>
        <a:p>
          <a:pPr rtl="0"/>
          <a:r>
            <a:rPr lang="tr-TR" dirty="0" smtClean="0"/>
            <a:t>                        anket</a:t>
          </a:r>
          <a:endParaRPr lang="tr-TR" dirty="0"/>
        </a:p>
      </dgm:t>
    </dgm:pt>
    <dgm:pt modelId="{F9B6DA5A-B489-458C-9259-140DEB4B92AA}" type="parTrans" cxnId="{6FEA4CAF-9D4F-4FE4-A38A-F05FA1AD9584}">
      <dgm:prSet/>
      <dgm:spPr/>
      <dgm:t>
        <a:bodyPr/>
        <a:lstStyle/>
        <a:p>
          <a:endParaRPr lang="tr-TR"/>
        </a:p>
      </dgm:t>
    </dgm:pt>
    <dgm:pt modelId="{99DC0555-B55D-4AB1-8D64-2E8F6BB80E6B}" type="sibTrans" cxnId="{6FEA4CAF-9D4F-4FE4-A38A-F05FA1AD9584}">
      <dgm:prSet/>
      <dgm:spPr/>
      <dgm:t>
        <a:bodyPr/>
        <a:lstStyle/>
        <a:p>
          <a:endParaRPr lang="tr-TR"/>
        </a:p>
      </dgm:t>
    </dgm:pt>
    <dgm:pt modelId="{63F4BFBD-72C8-4319-90CC-642A9C504322}" type="pres">
      <dgm:prSet presAssocID="{60709450-A073-4E37-8EF3-6D3FA0EC2B53}" presName="linear" presStyleCnt="0">
        <dgm:presLayoutVars>
          <dgm:animLvl val="lvl"/>
          <dgm:resizeHandles val="exact"/>
        </dgm:presLayoutVars>
      </dgm:prSet>
      <dgm:spPr/>
    </dgm:pt>
    <dgm:pt modelId="{D1B3590E-7CE6-4346-90E3-DF8ED6718B94}" type="pres">
      <dgm:prSet presAssocID="{74F4B39A-02C9-4B76-9464-9A463655A88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FEA4CAF-9D4F-4FE4-A38A-F05FA1AD9584}" srcId="{60709450-A073-4E37-8EF3-6D3FA0EC2B53}" destId="{74F4B39A-02C9-4B76-9464-9A463655A886}" srcOrd="0" destOrd="0" parTransId="{F9B6DA5A-B489-458C-9259-140DEB4B92AA}" sibTransId="{99DC0555-B55D-4AB1-8D64-2E8F6BB80E6B}"/>
    <dgm:cxn modelId="{6D7098ED-29F6-42A0-A3C9-4387713E36D8}" type="presOf" srcId="{74F4B39A-02C9-4B76-9464-9A463655A886}" destId="{D1B3590E-7CE6-4346-90E3-DF8ED6718B94}" srcOrd="0" destOrd="0" presId="urn:microsoft.com/office/officeart/2005/8/layout/vList2"/>
    <dgm:cxn modelId="{30DD248C-F0A8-42AA-B3C7-3E5564FD1792}" type="presOf" srcId="{60709450-A073-4E37-8EF3-6D3FA0EC2B53}" destId="{63F4BFBD-72C8-4319-90CC-642A9C504322}" srcOrd="0" destOrd="0" presId="urn:microsoft.com/office/officeart/2005/8/layout/vList2"/>
    <dgm:cxn modelId="{7BDCB82C-2FB1-445C-A53F-9B37204D3E66}" type="presParOf" srcId="{63F4BFBD-72C8-4319-90CC-642A9C504322}" destId="{D1B3590E-7CE6-4346-90E3-DF8ED6718B9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7AAA3A-D596-49CF-80E3-8EF3F03FA66C}">
      <dsp:nvSpPr>
        <dsp:cNvPr id="0" name=""/>
        <dsp:cNvSpPr/>
      </dsp:nvSpPr>
      <dsp:spPr>
        <a:xfrm>
          <a:off x="3200826" y="1475026"/>
          <a:ext cx="1889610" cy="18898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3895DAB-FDFE-4477-8367-C2321B9F3002}">
      <dsp:nvSpPr>
        <dsp:cNvPr id="0" name=""/>
        <dsp:cNvSpPr/>
      </dsp:nvSpPr>
      <dsp:spPr>
        <a:xfrm>
          <a:off x="3063042" y="0"/>
          <a:ext cx="2165178" cy="115870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Yöntem bilimsel araştırma sürecinde izlenen prosedürün genelinin adıdır.</a:t>
          </a:r>
          <a:endParaRPr lang="tr-TR" sz="2000" kern="1200"/>
        </a:p>
      </dsp:txBody>
      <dsp:txXfrm>
        <a:off x="3063042" y="0"/>
        <a:ext cx="2165178" cy="1158701"/>
      </dsp:txXfrm>
    </dsp:sp>
    <dsp:sp modelId="{33167C28-D50A-477F-AA6E-D3B24C9EC6D3}">
      <dsp:nvSpPr>
        <dsp:cNvPr id="0" name=""/>
        <dsp:cNvSpPr/>
      </dsp:nvSpPr>
      <dsp:spPr>
        <a:xfrm>
          <a:off x="3755112" y="1741528"/>
          <a:ext cx="1889610" cy="18898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7FE5FBE-5325-4BFE-B5AD-0852B801E0E7}">
      <dsp:nvSpPr>
        <dsp:cNvPr id="0" name=""/>
        <dsp:cNvSpPr/>
      </dsp:nvSpPr>
      <dsp:spPr>
        <a:xfrm>
          <a:off x="5877774" y="1100766"/>
          <a:ext cx="2047077" cy="127457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Yöntem :</a:t>
          </a:r>
          <a:endParaRPr lang="tr-TR" sz="2000" kern="1200"/>
        </a:p>
      </dsp:txBody>
      <dsp:txXfrm>
        <a:off x="5877774" y="1100766"/>
        <a:ext cx="2047077" cy="1274571"/>
      </dsp:txXfrm>
    </dsp:sp>
    <dsp:sp modelId="{FC03CF5C-457E-489F-BA5C-977B233E30BD}">
      <dsp:nvSpPr>
        <dsp:cNvPr id="0" name=""/>
        <dsp:cNvSpPr/>
      </dsp:nvSpPr>
      <dsp:spPr>
        <a:xfrm>
          <a:off x="3891321" y="2341156"/>
          <a:ext cx="1889610" cy="18898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F641F1E-2E48-4CF7-824C-05D8FD9CE03F}">
      <dsp:nvSpPr>
        <dsp:cNvPr id="0" name=""/>
        <dsp:cNvSpPr/>
      </dsp:nvSpPr>
      <dsp:spPr>
        <a:xfrm>
          <a:off x="6074609" y="2722948"/>
          <a:ext cx="2007710" cy="136147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Araştırma felsefesini</a:t>
          </a:r>
          <a:endParaRPr lang="tr-TR" sz="2000" kern="1200"/>
        </a:p>
      </dsp:txBody>
      <dsp:txXfrm>
        <a:off x="6074609" y="2722948"/>
        <a:ext cx="2007710" cy="1361474"/>
      </dsp:txXfrm>
    </dsp:sp>
    <dsp:sp modelId="{E4E3AE39-E845-446D-A42C-6F2A7B98E8DE}">
      <dsp:nvSpPr>
        <dsp:cNvPr id="0" name=""/>
        <dsp:cNvSpPr/>
      </dsp:nvSpPr>
      <dsp:spPr>
        <a:xfrm>
          <a:off x="3507888" y="2822017"/>
          <a:ext cx="1889610" cy="18898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39CD5FF-87A7-4322-92DA-E52D429CCB7B}">
      <dsp:nvSpPr>
        <dsp:cNvPr id="0" name=""/>
        <dsp:cNvSpPr/>
      </dsp:nvSpPr>
      <dsp:spPr>
        <a:xfrm>
          <a:off x="5208537" y="4547902"/>
          <a:ext cx="2165178" cy="12456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Analiz birimini</a:t>
          </a:r>
          <a:endParaRPr lang="tr-TR" sz="2000" kern="1200"/>
        </a:p>
      </dsp:txBody>
      <dsp:txXfrm>
        <a:off x="5208537" y="4547902"/>
        <a:ext cx="2165178" cy="1245604"/>
      </dsp:txXfrm>
    </dsp:sp>
    <dsp:sp modelId="{9D7D961A-2019-43C3-BBAD-15ACE00E079C}">
      <dsp:nvSpPr>
        <dsp:cNvPr id="0" name=""/>
        <dsp:cNvSpPr/>
      </dsp:nvSpPr>
      <dsp:spPr>
        <a:xfrm>
          <a:off x="2893765" y="2822017"/>
          <a:ext cx="1889610" cy="18898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62BE566-5B5F-434C-B2DC-257FAB70EF6D}">
      <dsp:nvSpPr>
        <dsp:cNvPr id="0" name=""/>
        <dsp:cNvSpPr/>
      </dsp:nvSpPr>
      <dsp:spPr>
        <a:xfrm>
          <a:off x="917547" y="4547902"/>
          <a:ext cx="2165178" cy="12456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Veri toplama tekniklerini</a:t>
          </a:r>
          <a:endParaRPr lang="tr-TR" sz="2000" kern="1200"/>
        </a:p>
      </dsp:txBody>
      <dsp:txXfrm>
        <a:off x="917547" y="4547902"/>
        <a:ext cx="2165178" cy="1245604"/>
      </dsp:txXfrm>
    </dsp:sp>
    <dsp:sp modelId="{4773BBBE-B6E1-4871-999D-5DED799BD679}">
      <dsp:nvSpPr>
        <dsp:cNvPr id="0" name=""/>
        <dsp:cNvSpPr/>
      </dsp:nvSpPr>
      <dsp:spPr>
        <a:xfrm>
          <a:off x="2510331" y="2341156"/>
          <a:ext cx="1889610" cy="18898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60DE7D3-F5C8-4D52-8120-9D21869EDBAB}">
      <dsp:nvSpPr>
        <dsp:cNvPr id="0" name=""/>
        <dsp:cNvSpPr/>
      </dsp:nvSpPr>
      <dsp:spPr>
        <a:xfrm>
          <a:off x="208943" y="2722948"/>
          <a:ext cx="2007710" cy="136147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Analiz biçimlerini</a:t>
          </a:r>
          <a:endParaRPr lang="tr-TR" sz="2000" kern="1200"/>
        </a:p>
      </dsp:txBody>
      <dsp:txXfrm>
        <a:off x="208943" y="2722948"/>
        <a:ext cx="2007710" cy="1361474"/>
      </dsp:txXfrm>
    </dsp:sp>
    <dsp:sp modelId="{222CF4DA-9B52-4D9B-B5BD-908034DCAC9A}">
      <dsp:nvSpPr>
        <dsp:cNvPr id="0" name=""/>
        <dsp:cNvSpPr/>
      </dsp:nvSpPr>
      <dsp:spPr>
        <a:xfrm>
          <a:off x="2646541" y="1741528"/>
          <a:ext cx="1889610" cy="18898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1F10062-6CE2-4960-9E65-F4B0C9A80B26}">
      <dsp:nvSpPr>
        <dsp:cNvPr id="0" name=""/>
        <dsp:cNvSpPr/>
      </dsp:nvSpPr>
      <dsp:spPr>
        <a:xfrm>
          <a:off x="366411" y="1100766"/>
          <a:ext cx="2047077" cy="127457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Belirleyen bir genel çerçeveye karşılık gelir.</a:t>
          </a:r>
          <a:endParaRPr lang="tr-TR" sz="2000" kern="1200"/>
        </a:p>
      </dsp:txBody>
      <dsp:txXfrm>
        <a:off x="366411" y="1100766"/>
        <a:ext cx="2047077" cy="127457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76A180-733D-43F3-A8C2-8C9521A58957}">
      <dsp:nvSpPr>
        <dsp:cNvPr id="0" name=""/>
        <dsp:cNvSpPr/>
      </dsp:nvSpPr>
      <dsp:spPr>
        <a:xfrm>
          <a:off x="0" y="152301"/>
          <a:ext cx="8229600" cy="422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Soru kağıdı denilen daha önceden çok sayıda soru üzerinden hazırlanmış  araç üzerinden araştırmada hedeflenen bireylere ilişkin amaçlanan bilgilere ulaşmayı amaçlayan bilgi toplama tekniği</a:t>
          </a:r>
          <a:endParaRPr lang="tr-TR" sz="4100" kern="1200" dirty="0"/>
        </a:p>
      </dsp:txBody>
      <dsp:txXfrm>
        <a:off x="206070" y="358371"/>
        <a:ext cx="7817460" cy="380922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AFB0F-924E-48E2-B463-AC51A4994ACA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dirty="0" smtClean="0"/>
            <a:t>          Mülakat/görüşme</a:t>
          </a:r>
          <a:endParaRPr lang="tr-TR" sz="4700" kern="1200" dirty="0"/>
        </a:p>
      </dsp:txBody>
      <dsp:txXfrm>
        <a:off x="55030" y="62882"/>
        <a:ext cx="8119540" cy="101723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4EBB8-5CC0-4984-9F73-830C2132BE95}">
      <dsp:nvSpPr>
        <dsp:cNvPr id="0" name=""/>
        <dsp:cNvSpPr/>
      </dsp:nvSpPr>
      <dsp:spPr>
        <a:xfrm>
          <a:off x="345578" y="1448"/>
          <a:ext cx="7538442" cy="45230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smtClean="0"/>
            <a:t>Araştırmacı ve varsa yardımcılarının ilgili araştırma konusunda bilgi toplamak üzere belirlenen kişi ya da gruplarla gerçekleştirdikleri faaliyet</a:t>
          </a:r>
          <a:endParaRPr lang="tr-TR" sz="4900" kern="1200"/>
        </a:p>
      </dsp:txBody>
      <dsp:txXfrm>
        <a:off x="345578" y="1448"/>
        <a:ext cx="7538442" cy="452306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06978F-91DD-4C6B-A868-EAD53A3FFD81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smtClean="0"/>
            <a:t>                 Mülakat türleri</a:t>
          </a:r>
          <a:endParaRPr lang="tr-TR" sz="4700" kern="1200"/>
        </a:p>
      </dsp:txBody>
      <dsp:txXfrm>
        <a:off x="55030" y="62882"/>
        <a:ext cx="8119540" cy="101723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9AD826-630B-46B2-A7A8-3C58F966FC95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Bireysel ya da grup mülakatı</a:t>
          </a:r>
          <a:endParaRPr lang="tr-TR" sz="2100" kern="1200"/>
        </a:p>
      </dsp:txBody>
      <dsp:txXfrm>
        <a:off x="3119088" y="531800"/>
        <a:ext cx="1991423" cy="1222010"/>
      </dsp:txXfrm>
    </dsp:sp>
    <dsp:sp modelId="{8AB5E32A-D190-42F0-B0F3-FA421F8C1218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Derinlemesine mülakat</a:t>
          </a:r>
          <a:endParaRPr lang="tr-TR" sz="2100" kern="1200"/>
        </a:p>
      </dsp:txBody>
      <dsp:txXfrm>
        <a:off x="4567396" y="2455334"/>
        <a:ext cx="1629346" cy="1493567"/>
      </dsp:txXfrm>
    </dsp:sp>
    <dsp:sp modelId="{D58E3F6C-02D6-4C73-B124-9646C3169744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smtClean="0"/>
            <a:t>Odak grup mülakatı</a:t>
          </a:r>
          <a:endParaRPr lang="tr-TR" sz="2100" kern="1200"/>
        </a:p>
      </dsp:txBody>
      <dsp:txXfrm>
        <a:off x="2032857" y="2455334"/>
        <a:ext cx="1629346" cy="14935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E9954F-681E-44AF-93EF-00C265FB872A}">
      <dsp:nvSpPr>
        <dsp:cNvPr id="0" name=""/>
        <dsp:cNvSpPr/>
      </dsp:nvSpPr>
      <dsp:spPr>
        <a:xfrm>
          <a:off x="621844" y="0"/>
          <a:ext cx="7047574" cy="586551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BF512D-B0F6-4952-BBD4-1ECF284C7342}">
      <dsp:nvSpPr>
        <dsp:cNvPr id="0" name=""/>
        <dsp:cNvSpPr/>
      </dsp:nvSpPr>
      <dsp:spPr>
        <a:xfrm>
          <a:off x="4149" y="1759654"/>
          <a:ext cx="1995895" cy="23462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Sosyal bilimlerde üç ana bilimsel yaklaşımdan söz edilebilir:</a:t>
          </a:r>
          <a:endParaRPr lang="tr-TR" sz="2300" kern="1200"/>
        </a:p>
      </dsp:txBody>
      <dsp:txXfrm>
        <a:off x="101581" y="1857086"/>
        <a:ext cx="1801031" cy="2151342"/>
      </dsp:txXfrm>
    </dsp:sp>
    <dsp:sp modelId="{BEC81084-6E4E-40A3-A080-A345A8AC8439}">
      <dsp:nvSpPr>
        <dsp:cNvPr id="0" name=""/>
        <dsp:cNvSpPr/>
      </dsp:nvSpPr>
      <dsp:spPr>
        <a:xfrm>
          <a:off x="2099839" y="1759654"/>
          <a:ext cx="1995895" cy="23462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1. Pozitivist yaklaşım</a:t>
          </a:r>
          <a:endParaRPr lang="tr-TR" sz="2300" kern="1200"/>
        </a:p>
      </dsp:txBody>
      <dsp:txXfrm>
        <a:off x="2197271" y="1857086"/>
        <a:ext cx="1801031" cy="2151342"/>
      </dsp:txXfrm>
    </dsp:sp>
    <dsp:sp modelId="{B5026D0B-9DE2-4E5D-A0B4-007F0FF7BEC3}">
      <dsp:nvSpPr>
        <dsp:cNvPr id="0" name=""/>
        <dsp:cNvSpPr/>
      </dsp:nvSpPr>
      <dsp:spPr>
        <a:xfrm>
          <a:off x="4195529" y="1759654"/>
          <a:ext cx="1995895" cy="23462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2. yorumlayıcı yaklaşım</a:t>
          </a:r>
          <a:endParaRPr lang="tr-TR" sz="2300" kern="1200"/>
        </a:p>
      </dsp:txBody>
      <dsp:txXfrm>
        <a:off x="4292961" y="1857086"/>
        <a:ext cx="1801031" cy="2151342"/>
      </dsp:txXfrm>
    </dsp:sp>
    <dsp:sp modelId="{922D7EE2-82A2-487A-8228-CDE634CD69DB}">
      <dsp:nvSpPr>
        <dsp:cNvPr id="0" name=""/>
        <dsp:cNvSpPr/>
      </dsp:nvSpPr>
      <dsp:spPr>
        <a:xfrm>
          <a:off x="6291219" y="1759654"/>
          <a:ext cx="1995895" cy="23462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smtClean="0"/>
            <a:t>3. eleştirel kuram yaklaşımı</a:t>
          </a:r>
          <a:endParaRPr lang="tr-TR" sz="2300" kern="1200"/>
        </a:p>
      </dsp:txBody>
      <dsp:txXfrm>
        <a:off x="6388651" y="1857086"/>
        <a:ext cx="1801031" cy="21513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D18207-8FDE-4EF2-ABBA-5B13636B479E}">
      <dsp:nvSpPr>
        <dsp:cNvPr id="0" name=""/>
        <dsp:cNvSpPr/>
      </dsp:nvSpPr>
      <dsp:spPr>
        <a:xfrm>
          <a:off x="0" y="56180"/>
          <a:ext cx="8147248" cy="1830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300" kern="1200"/>
        </a:p>
      </dsp:txBody>
      <dsp:txXfrm>
        <a:off x="89351" y="145531"/>
        <a:ext cx="7968546" cy="1651653"/>
      </dsp:txXfrm>
    </dsp:sp>
    <dsp:sp modelId="{EA64F69E-3277-446A-9F11-2EEE750BE81E}">
      <dsp:nvSpPr>
        <dsp:cNvPr id="0" name=""/>
        <dsp:cNvSpPr/>
      </dsp:nvSpPr>
      <dsp:spPr>
        <a:xfrm>
          <a:off x="0" y="72013"/>
          <a:ext cx="8147248" cy="1830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smtClean="0"/>
            <a:t>Nicel ve nitel yöntemler</a:t>
          </a:r>
          <a:endParaRPr lang="tr-TR" sz="3300" kern="1200"/>
        </a:p>
      </dsp:txBody>
      <dsp:txXfrm>
        <a:off x="89351" y="161364"/>
        <a:ext cx="7968546" cy="1651653"/>
      </dsp:txXfrm>
    </dsp:sp>
    <dsp:sp modelId="{3E90CFD4-E9A8-4C00-B863-2066E204492C}">
      <dsp:nvSpPr>
        <dsp:cNvPr id="0" name=""/>
        <dsp:cNvSpPr/>
      </dsp:nvSpPr>
      <dsp:spPr>
        <a:xfrm>
          <a:off x="0" y="3906971"/>
          <a:ext cx="8147248" cy="1830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smtClean="0"/>
            <a:t>Nicel yöntem, toplumsal gerçekliğin sayısal temelde açıklamaları için kullanılan bakış açıları ve veri toplumu tekniklerini içine alır</a:t>
          </a:r>
          <a:endParaRPr lang="tr-TR" sz="3300" kern="1200"/>
        </a:p>
      </dsp:txBody>
      <dsp:txXfrm>
        <a:off x="89351" y="3996322"/>
        <a:ext cx="7968546" cy="16516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5E3E15-6520-448E-B3E0-BF82EDA62904}">
      <dsp:nvSpPr>
        <dsp:cNvPr id="0" name=""/>
        <dsp:cNvSpPr/>
      </dsp:nvSpPr>
      <dsp:spPr>
        <a:xfrm>
          <a:off x="0" y="34246"/>
          <a:ext cx="8147248" cy="17748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200" kern="1200"/>
        </a:p>
      </dsp:txBody>
      <dsp:txXfrm>
        <a:off x="86643" y="120889"/>
        <a:ext cx="7973962" cy="1601604"/>
      </dsp:txXfrm>
    </dsp:sp>
    <dsp:sp modelId="{5733D7EB-8B92-42C1-B01C-CE72A11180BF}">
      <dsp:nvSpPr>
        <dsp:cNvPr id="0" name=""/>
        <dsp:cNvSpPr/>
      </dsp:nvSpPr>
      <dsp:spPr>
        <a:xfrm>
          <a:off x="0" y="0"/>
          <a:ext cx="8147248" cy="17748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Nicel ve nitel yöntemler</a:t>
          </a:r>
          <a:endParaRPr lang="tr-TR" sz="3200" kern="1200" dirty="0"/>
        </a:p>
      </dsp:txBody>
      <dsp:txXfrm>
        <a:off x="86643" y="86643"/>
        <a:ext cx="7973962" cy="1601604"/>
      </dsp:txXfrm>
    </dsp:sp>
    <dsp:sp modelId="{25BCB098-1C61-4E3F-91C9-04C5F78614E7}">
      <dsp:nvSpPr>
        <dsp:cNvPr id="0" name=""/>
        <dsp:cNvSpPr/>
      </dsp:nvSpPr>
      <dsp:spPr>
        <a:xfrm>
          <a:off x="0" y="3768346"/>
          <a:ext cx="8147248" cy="17748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Nitel yöntem, toplumsal gerçekliğin sözel temelde açıklamaları için kullanılan bakış açıları ve veri toplumu tekniklerini içine alır</a:t>
          </a:r>
          <a:endParaRPr lang="tr-TR" sz="3200" kern="1200"/>
        </a:p>
      </dsp:txBody>
      <dsp:txXfrm>
        <a:off x="86643" y="3854989"/>
        <a:ext cx="7973962" cy="16016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389DB-6504-40BF-A454-BE793ED8F1E3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smtClean="0"/>
            <a:t>Veri toplama yolları-gözlem</a:t>
          </a:r>
          <a:endParaRPr lang="tr-TR" sz="4700" kern="1200"/>
        </a:p>
      </dsp:txBody>
      <dsp:txXfrm>
        <a:off x="55030" y="62882"/>
        <a:ext cx="8119540" cy="10172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5CF61-DC0F-40CF-81C8-7512F38700D6}">
      <dsp:nvSpPr>
        <dsp:cNvPr id="0" name=""/>
        <dsp:cNvSpPr/>
      </dsp:nvSpPr>
      <dsp:spPr>
        <a:xfrm>
          <a:off x="0" y="55191"/>
          <a:ext cx="8229600" cy="44155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l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100" kern="1200" dirty="0" smtClean="0"/>
            <a:t>Bilimsel amaçlarla doğrudan duyu organları ya da dolaylı yollardan çeşitli araçlarla yapılan  düzenli bilgi toplama sistemi</a:t>
          </a:r>
          <a:endParaRPr lang="tr-TR" sz="5100" kern="1200" dirty="0"/>
        </a:p>
      </dsp:txBody>
      <dsp:txXfrm>
        <a:off x="215551" y="270742"/>
        <a:ext cx="7798498" cy="398447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389DB-6504-40BF-A454-BE793ED8F1E3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smtClean="0"/>
            <a:t>Veri toplama yolları-gözlem</a:t>
          </a:r>
          <a:endParaRPr lang="tr-TR" sz="4700" kern="1200"/>
        </a:p>
      </dsp:txBody>
      <dsp:txXfrm>
        <a:off x="55030" y="62882"/>
        <a:ext cx="8119540" cy="10172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5CF61-DC0F-40CF-81C8-7512F38700D6}">
      <dsp:nvSpPr>
        <dsp:cNvPr id="0" name=""/>
        <dsp:cNvSpPr/>
      </dsp:nvSpPr>
      <dsp:spPr>
        <a:xfrm>
          <a:off x="0" y="23601"/>
          <a:ext cx="8229600" cy="4478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l" defTabSz="2578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800" kern="1200" dirty="0" smtClean="0"/>
            <a:t>Gözlem</a:t>
          </a:r>
          <a:r>
            <a:rPr lang="tr-TR" sz="5800" kern="1200" baseline="0" dirty="0" smtClean="0"/>
            <a:t> iki türlü yapılmaktadır: </a:t>
          </a:r>
        </a:p>
        <a:p>
          <a:pPr lvl="0" algn="l" defTabSz="2578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800" kern="1200" baseline="0" dirty="0" smtClean="0"/>
            <a:t>Doğrudan gözlem ve dolaylı gözlem</a:t>
          </a:r>
          <a:endParaRPr lang="tr-TR" sz="5800" kern="1200" dirty="0"/>
        </a:p>
      </dsp:txBody>
      <dsp:txXfrm>
        <a:off x="218635" y="242236"/>
        <a:ext cx="7792330" cy="404149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3590E-7CE6-4346-90E3-DF8ED6718B94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dirty="0" smtClean="0"/>
            <a:t>                        anket</a:t>
          </a:r>
          <a:endParaRPr lang="tr-TR" sz="4700" kern="1200" dirty="0"/>
        </a:p>
      </dsp:txBody>
      <dsp:txXfrm>
        <a:off x="55030" y="62882"/>
        <a:ext cx="8119540" cy="1017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Sosyolojide yöntem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tr-TR" dirty="0" smtClean="0"/>
          </a:p>
          <a:p>
            <a:r>
              <a:rPr lang="tr-TR" dirty="0" smtClean="0"/>
              <a:t>İhsan Toker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821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533818058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9103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8213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839234"/>
              </p:ext>
            </p:extLst>
          </p:nvPr>
        </p:nvGraphicFramePr>
        <p:xfrm>
          <a:off x="395536" y="476672"/>
          <a:ext cx="8291264" cy="579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510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181683"/>
              </p:ext>
            </p:extLst>
          </p:nvPr>
        </p:nvGraphicFramePr>
        <p:xfrm>
          <a:off x="395536" y="260648"/>
          <a:ext cx="8291264" cy="586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892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1177840"/>
              </p:ext>
            </p:extLst>
          </p:nvPr>
        </p:nvGraphicFramePr>
        <p:xfrm>
          <a:off x="539552" y="332656"/>
          <a:ext cx="8147248" cy="579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923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747085"/>
              </p:ext>
            </p:extLst>
          </p:nvPr>
        </p:nvGraphicFramePr>
        <p:xfrm>
          <a:off x="539552" y="548680"/>
          <a:ext cx="8147248" cy="5577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428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9226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4205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6945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9329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09610353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0221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7576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449487736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11894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8544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186</Words>
  <Application>Microsoft Office PowerPoint</Application>
  <PresentationFormat>Ekran Gösterisi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Sosyolojide yöntem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Sosyolojide yöntem</dc:title>
  <dc:creator>Pc</dc:creator>
  <cp:lastModifiedBy>Pc</cp:lastModifiedBy>
  <cp:revision>7</cp:revision>
  <dcterms:created xsi:type="dcterms:W3CDTF">2019-10-02T17:36:07Z</dcterms:created>
  <dcterms:modified xsi:type="dcterms:W3CDTF">2019-10-02T18:15:54Z</dcterms:modified>
</cp:coreProperties>
</file>