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61" r:id="rId4"/>
    <p:sldId id="262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22.12.2018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>
                <a:latin typeface="Andalus" pitchFamily="18" charset="-78"/>
                <a:cs typeface="Andalus" pitchFamily="18" charset="-78"/>
              </a:rPr>
              <a:t>5. hafta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Bell MT" pitchFamily="18" charset="0"/>
                <a:cs typeface="Andalus" pitchFamily="18" charset="-78"/>
              </a:rPr>
              <a:t>Küreselleşme ve dinsel reaksiyon, modernleşme sorunsalı</a:t>
            </a:r>
          </a:p>
          <a:p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5.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tr-TR" sz="2400" dirty="0">
                <a:latin typeface="Bell MT" pitchFamily="18" charset="0"/>
              </a:rPr>
              <a:t>Bu hafta ile küreselleşmenin bir modernleşme biçimi üreticisi ve yayıcısı olduğu ve ortaya çıkardıklarının başta kadın bedeni olmak üzere «dinen yanlış» eylemleri İslami topluluklara aşıladığı şeklinde ifade edilebilecek bir reaksiyona ayrıldı.</a:t>
            </a:r>
          </a:p>
          <a:p>
            <a:r>
              <a:rPr lang="tr-TR" sz="2400" dirty="0">
                <a:latin typeface="Bell MT" pitchFamily="18" charset="0"/>
              </a:rPr>
              <a:t>Konu hem bir önceki haftanın toplumsal cinsiyete dair öne çıkan konuları ile bağlantılı olacak hem de Türkiye’de üretilen bir dolu eserle ilişkilendirilecek. </a:t>
            </a:r>
          </a:p>
          <a:p>
            <a:r>
              <a:rPr lang="tr-TR" sz="2400" dirty="0">
                <a:latin typeface="Bell MT" pitchFamily="18" charset="0"/>
              </a:rPr>
              <a:t>İslam'ın bir tür </a:t>
            </a:r>
            <a:r>
              <a:rPr lang="tr-TR" sz="2400" dirty="0" err="1">
                <a:latin typeface="Bell MT" pitchFamily="18" charset="0"/>
              </a:rPr>
              <a:t>ortopraksi</a:t>
            </a:r>
            <a:r>
              <a:rPr lang="tr-TR" sz="2400" dirty="0">
                <a:latin typeface="Bell MT" pitchFamily="18" charset="0"/>
              </a:rPr>
              <a:t> geleneğine yaslandığı ve bunu devamlı ürettiği söylenegelmektedir. Yani doğru eylemin ne olduğu üzerine bir arayış ve kontrol. Küreselleşmenin de kendi doğru eylem dizgesini ürettiğini söylemek yanlış olmayacaktır.</a:t>
            </a:r>
          </a:p>
          <a:p>
            <a:pPr marL="0" indent="0">
              <a:buNone/>
            </a:pPr>
            <a:endParaRPr lang="tr-TR" sz="2400" dirty="0">
              <a:latin typeface="Bell MT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5.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tr-TR" sz="2400" dirty="0">
                <a:latin typeface="Bell MT" pitchFamily="18" charset="0"/>
              </a:rPr>
              <a:t>Burada ilginç olan küreselleşmeye dini reaksiyonun ekonomi ve siyasetin işleyişi gibi alanlarda fevkalade cılızken toplumsal cinsiyet ve ahlak anlayışı üzerinde şiddetli olmasıdır.</a:t>
            </a:r>
          </a:p>
          <a:p>
            <a:r>
              <a:rPr lang="tr-TR" sz="2400" dirty="0">
                <a:latin typeface="Bell MT" pitchFamily="18" charset="0"/>
              </a:rPr>
              <a:t>Bu hafta başta Göle’nin Modern Mahrem eseri olmak üzere, bu reaksiyonun odaklandığı tarihi ve güncel duyarlılık kalemlerini ele alacağız.</a:t>
            </a:r>
          </a:p>
          <a:p>
            <a:r>
              <a:rPr lang="tr-TR" sz="2400" dirty="0" err="1">
                <a:latin typeface="Bell MT" pitchFamily="18" charset="0"/>
              </a:rPr>
              <a:t>Lila</a:t>
            </a:r>
            <a:r>
              <a:rPr lang="tr-TR" sz="2400" dirty="0">
                <a:latin typeface="Bell MT" pitchFamily="18" charset="0"/>
              </a:rPr>
              <a:t> Abu-</a:t>
            </a:r>
            <a:r>
              <a:rPr lang="tr-TR" sz="2400" dirty="0" err="1">
                <a:latin typeface="Bell MT" pitchFamily="18" charset="0"/>
              </a:rPr>
              <a:t>Lughod’un</a:t>
            </a:r>
            <a:r>
              <a:rPr lang="tr-TR" sz="2400" dirty="0">
                <a:latin typeface="Bell MT" pitchFamily="18" charset="0"/>
              </a:rPr>
              <a:t> Peçeli Duygular </a:t>
            </a:r>
            <a:r>
              <a:rPr lang="tr-TR" sz="2400" dirty="0" err="1">
                <a:latin typeface="Bell MT" pitchFamily="18" charset="0"/>
              </a:rPr>
              <a:t>etnografisi</a:t>
            </a:r>
            <a:r>
              <a:rPr lang="tr-TR" sz="2400" dirty="0">
                <a:latin typeface="Bell MT" pitchFamily="18" charset="0"/>
              </a:rPr>
              <a:t> etrafında sunuşları kadın, İslam ve kapanma eksenli bir noktadan okumaya çalışacağız.</a:t>
            </a:r>
          </a:p>
        </p:txBody>
      </p:sp>
    </p:spTree>
    <p:extLst>
      <p:ext uri="{BB962C8B-B14F-4D97-AF65-F5344CB8AC3E}">
        <p14:creationId xmlns:p14="http://schemas.microsoft.com/office/powerpoint/2010/main" val="1018782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Andalus" pitchFamily="18" charset="-78"/>
                <a:cs typeface="Andalus" pitchFamily="18" charset="-78"/>
              </a:rPr>
              <a:t>5. hafta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Autofit/>
          </a:bodyPr>
          <a:lstStyle/>
          <a:p>
            <a:r>
              <a:rPr lang="tr-TR" sz="2400" dirty="0">
                <a:latin typeface="Bell MT" pitchFamily="18" charset="0"/>
              </a:rPr>
              <a:t>Sunumu mutlaka yapılacak olan eser:</a:t>
            </a:r>
          </a:p>
          <a:p>
            <a:r>
              <a:rPr lang="tr-TR" sz="2400" dirty="0">
                <a:latin typeface="Bell MT" pitchFamily="18" charset="0"/>
              </a:rPr>
              <a:t>Nilüfer Göle. Modern Mahrem. Metis Yayınları.</a:t>
            </a:r>
          </a:p>
          <a:p>
            <a:r>
              <a:rPr lang="tr-TR" sz="2400" dirty="0">
                <a:latin typeface="Bell MT" pitchFamily="18" charset="0"/>
              </a:rPr>
              <a:t>Küreselleşme </a:t>
            </a:r>
            <a:r>
              <a:rPr lang="tr-TR" sz="2400">
                <a:latin typeface="Bell MT" pitchFamily="18" charset="0"/>
              </a:rPr>
              <a:t>ve İslam bağlantısını </a:t>
            </a:r>
            <a:r>
              <a:rPr lang="tr-TR" sz="2400" dirty="0">
                <a:latin typeface="Bell MT" pitchFamily="18" charset="0"/>
              </a:rPr>
              <a:t>kuran sizin seçtiğiniz 3 eser daha.</a:t>
            </a:r>
          </a:p>
          <a:p>
            <a:pPr>
              <a:buNone/>
            </a:pPr>
            <a:endParaRPr lang="tr-TR" sz="2400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63648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199</Words>
  <Application>Microsoft Office PowerPoint</Application>
  <PresentationFormat>On-screen Show (4:3)</PresentationFormat>
  <Paragraphs>15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Aldhabi</vt:lpstr>
      <vt:lpstr>Andalus</vt:lpstr>
      <vt:lpstr>Arial</vt:lpstr>
      <vt:lpstr>Bell MT</vt:lpstr>
      <vt:lpstr>Calibri</vt:lpstr>
      <vt:lpstr>Ofis Teması</vt:lpstr>
      <vt:lpstr>5. hafta</vt:lpstr>
      <vt:lpstr>5. hafta</vt:lpstr>
      <vt:lpstr>5. hafta</vt:lpstr>
      <vt:lpstr>5. hafta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Caglar Enneli</cp:lastModifiedBy>
  <cp:revision>28</cp:revision>
  <dcterms:created xsi:type="dcterms:W3CDTF">2018-05-08T13:48:36Z</dcterms:created>
  <dcterms:modified xsi:type="dcterms:W3CDTF">2018-12-22T12:03:14Z</dcterms:modified>
</cp:coreProperties>
</file>