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7"/>
  </p:notesMasterIdLst>
  <p:sldIdLst>
    <p:sldId id="256" r:id="rId2"/>
    <p:sldId id="258" r:id="rId3"/>
    <p:sldId id="257" r:id="rId4"/>
    <p:sldId id="259" r:id="rId5"/>
    <p:sldId id="260" r:id="rId6"/>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66" d="100"/>
          <a:sy n="66" d="100"/>
        </p:scale>
        <p:origin x="-1422" y="-14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C01F872-E9DB-47F1-BA1E-B49C0B59BCE1}"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tr-TR"/>
        </a:p>
      </dgm:t>
    </dgm:pt>
    <dgm:pt modelId="{18E9D59B-1D1B-4034-B346-B1A79278F4F3}">
      <dgm:prSet/>
      <dgm:spPr/>
      <dgm:t>
        <a:bodyPr/>
        <a:lstStyle/>
        <a:p>
          <a:pPr rtl="0"/>
          <a:r>
            <a:rPr lang="tr-TR" dirty="0" smtClean="0"/>
            <a:t>Belli bir ürün/ürünlerde pazar genişliğinin belirlenmesi </a:t>
          </a:r>
          <a:endParaRPr lang="tr-TR" dirty="0"/>
        </a:p>
      </dgm:t>
    </dgm:pt>
    <dgm:pt modelId="{85451F9D-2C22-438D-9E51-98AE152AA9E4}" type="parTrans" cxnId="{03E840EB-C196-42A4-B6A2-6EF529E526B0}">
      <dgm:prSet/>
      <dgm:spPr/>
      <dgm:t>
        <a:bodyPr/>
        <a:lstStyle/>
        <a:p>
          <a:endParaRPr lang="tr-TR"/>
        </a:p>
      </dgm:t>
    </dgm:pt>
    <dgm:pt modelId="{1016A396-F465-4D02-9D85-A31231D40D49}" type="sibTrans" cxnId="{03E840EB-C196-42A4-B6A2-6EF529E526B0}">
      <dgm:prSet/>
      <dgm:spPr/>
      <dgm:t>
        <a:bodyPr/>
        <a:lstStyle/>
        <a:p>
          <a:endParaRPr lang="tr-TR"/>
        </a:p>
      </dgm:t>
    </dgm:pt>
    <dgm:pt modelId="{908BFCE2-A8AD-46AD-8902-829B4C977DEA}">
      <dgm:prSet/>
      <dgm:spPr/>
      <dgm:t>
        <a:bodyPr/>
        <a:lstStyle/>
        <a:p>
          <a:pPr rtl="0"/>
          <a:r>
            <a:rPr lang="tr-TR" dirty="0" smtClean="0"/>
            <a:t>Pazarda yeni mamul ve ürüne olan talebin tahmini</a:t>
          </a:r>
          <a:endParaRPr lang="tr-TR" dirty="0"/>
        </a:p>
      </dgm:t>
    </dgm:pt>
    <dgm:pt modelId="{22A7DA82-26E6-4E08-AA63-459242AC227A}" type="parTrans" cxnId="{71D8C676-BAEF-4437-9491-707A59E9BC31}">
      <dgm:prSet/>
      <dgm:spPr/>
      <dgm:t>
        <a:bodyPr/>
        <a:lstStyle/>
        <a:p>
          <a:endParaRPr lang="tr-TR"/>
        </a:p>
      </dgm:t>
    </dgm:pt>
    <dgm:pt modelId="{3FFF03BA-2FA4-4798-96EE-0505B755892E}" type="sibTrans" cxnId="{71D8C676-BAEF-4437-9491-707A59E9BC31}">
      <dgm:prSet/>
      <dgm:spPr/>
      <dgm:t>
        <a:bodyPr/>
        <a:lstStyle/>
        <a:p>
          <a:endParaRPr lang="tr-TR"/>
        </a:p>
      </dgm:t>
    </dgm:pt>
    <dgm:pt modelId="{DD5C91E8-0B9B-4869-B283-5A99050FB520}">
      <dgm:prSet/>
      <dgm:spPr/>
      <dgm:t>
        <a:bodyPr/>
        <a:lstStyle/>
        <a:p>
          <a:pPr rtl="0"/>
          <a:r>
            <a:rPr lang="tr-TR" dirty="0" smtClean="0"/>
            <a:t>Pazarda karlılık durumlarının saptanması</a:t>
          </a:r>
          <a:endParaRPr lang="tr-TR" dirty="0"/>
        </a:p>
      </dgm:t>
    </dgm:pt>
    <dgm:pt modelId="{E5554763-D8E7-425E-8E08-C073F54D4ADC}" type="parTrans" cxnId="{75544BA4-A0E0-4823-965A-95191A1F2DD9}">
      <dgm:prSet/>
      <dgm:spPr/>
      <dgm:t>
        <a:bodyPr/>
        <a:lstStyle/>
        <a:p>
          <a:endParaRPr lang="tr-TR"/>
        </a:p>
      </dgm:t>
    </dgm:pt>
    <dgm:pt modelId="{95C4E2E4-9271-4DFC-9CD8-E27AAADE9209}" type="sibTrans" cxnId="{75544BA4-A0E0-4823-965A-95191A1F2DD9}">
      <dgm:prSet/>
      <dgm:spPr/>
      <dgm:t>
        <a:bodyPr/>
        <a:lstStyle/>
        <a:p>
          <a:endParaRPr lang="tr-TR"/>
        </a:p>
      </dgm:t>
    </dgm:pt>
    <dgm:pt modelId="{9A85D9BB-ACB8-4703-82A0-F651F5E5EAD8}">
      <dgm:prSet/>
      <dgm:spPr/>
      <dgm:t>
        <a:bodyPr/>
        <a:lstStyle/>
        <a:p>
          <a:pPr rtl="0"/>
          <a:r>
            <a:rPr lang="tr-TR" dirty="0" smtClean="0"/>
            <a:t>Pazardaki talep değişiminin incelenmesi</a:t>
          </a:r>
          <a:endParaRPr lang="tr-TR" dirty="0"/>
        </a:p>
      </dgm:t>
    </dgm:pt>
    <dgm:pt modelId="{C27AB091-A4D9-47A3-BED1-47563BB5CB49}" type="parTrans" cxnId="{9C15E926-51E9-483A-8869-F8213375ED12}">
      <dgm:prSet/>
      <dgm:spPr/>
      <dgm:t>
        <a:bodyPr/>
        <a:lstStyle/>
        <a:p>
          <a:endParaRPr lang="tr-TR"/>
        </a:p>
      </dgm:t>
    </dgm:pt>
    <dgm:pt modelId="{8D902F91-73D4-409C-A6D9-9B5430B78F19}" type="sibTrans" cxnId="{9C15E926-51E9-483A-8869-F8213375ED12}">
      <dgm:prSet/>
      <dgm:spPr/>
      <dgm:t>
        <a:bodyPr/>
        <a:lstStyle/>
        <a:p>
          <a:endParaRPr lang="tr-TR"/>
        </a:p>
      </dgm:t>
    </dgm:pt>
    <dgm:pt modelId="{FD9FAB20-D333-42D9-8779-DA7F0A29CCB5}">
      <dgm:prSet/>
      <dgm:spPr/>
      <dgm:t>
        <a:bodyPr/>
        <a:lstStyle/>
        <a:p>
          <a:pPr rtl="0"/>
          <a:r>
            <a:rPr lang="tr-TR" dirty="0" smtClean="0"/>
            <a:t>Pazarda ürünün satış olanağının ve bunu genişletme durumunun tahmin edilmesi</a:t>
          </a:r>
          <a:endParaRPr lang="tr-TR" dirty="0"/>
        </a:p>
      </dgm:t>
    </dgm:pt>
    <dgm:pt modelId="{87F49269-6C62-42C9-B7C7-A77C5227DD8D}" type="parTrans" cxnId="{6645ABCB-0191-4518-BD90-F467E6AB3325}">
      <dgm:prSet/>
      <dgm:spPr/>
      <dgm:t>
        <a:bodyPr/>
        <a:lstStyle/>
        <a:p>
          <a:endParaRPr lang="tr-TR"/>
        </a:p>
      </dgm:t>
    </dgm:pt>
    <dgm:pt modelId="{9E908423-5208-4381-8ABA-FBE763A0D7EC}" type="sibTrans" cxnId="{6645ABCB-0191-4518-BD90-F467E6AB3325}">
      <dgm:prSet/>
      <dgm:spPr/>
      <dgm:t>
        <a:bodyPr/>
        <a:lstStyle/>
        <a:p>
          <a:endParaRPr lang="tr-TR"/>
        </a:p>
      </dgm:t>
    </dgm:pt>
    <dgm:pt modelId="{E55B2D4C-12D7-4227-84EB-69EDE124C1B7}">
      <dgm:prSet/>
      <dgm:spPr/>
      <dgm:t>
        <a:bodyPr/>
        <a:lstStyle/>
        <a:p>
          <a:pPr rtl="0"/>
          <a:r>
            <a:rPr lang="tr-TR" dirty="0" smtClean="0"/>
            <a:t>genel iş hacmindeki eğilimler ve ekonomik göstergeler ile ürün satışları arasındaki ilişkilerin belirlenmesi</a:t>
          </a:r>
          <a:endParaRPr lang="tr-TR" dirty="0"/>
        </a:p>
      </dgm:t>
    </dgm:pt>
    <dgm:pt modelId="{964916B4-D1D7-476A-9322-90780064900D}" type="parTrans" cxnId="{35CB57BB-7D56-4A9A-A7DB-D0CA25F03C4F}">
      <dgm:prSet/>
      <dgm:spPr/>
      <dgm:t>
        <a:bodyPr/>
        <a:lstStyle/>
        <a:p>
          <a:endParaRPr lang="tr-TR"/>
        </a:p>
      </dgm:t>
    </dgm:pt>
    <dgm:pt modelId="{9659D91F-0D3B-4DDB-917D-30B29A96FFD7}" type="sibTrans" cxnId="{35CB57BB-7D56-4A9A-A7DB-D0CA25F03C4F}">
      <dgm:prSet/>
      <dgm:spPr/>
      <dgm:t>
        <a:bodyPr/>
        <a:lstStyle/>
        <a:p>
          <a:endParaRPr lang="tr-TR"/>
        </a:p>
      </dgm:t>
    </dgm:pt>
    <dgm:pt modelId="{DD4528AE-4CE4-4648-BB48-B548A08A1E55}">
      <dgm:prSet/>
      <dgm:spPr/>
      <dgm:t>
        <a:bodyPr/>
        <a:lstStyle/>
        <a:p>
          <a:pPr rtl="0"/>
          <a:endParaRPr lang="tr-TR" dirty="0"/>
        </a:p>
      </dgm:t>
    </dgm:pt>
    <dgm:pt modelId="{EC482750-93BA-4EDF-836B-5B5F0E20FF15}" type="parTrans" cxnId="{53BEA872-E407-4CE1-8752-DC7BB5D58AE2}">
      <dgm:prSet/>
      <dgm:spPr/>
      <dgm:t>
        <a:bodyPr/>
        <a:lstStyle/>
        <a:p>
          <a:endParaRPr lang="tr-TR"/>
        </a:p>
      </dgm:t>
    </dgm:pt>
    <dgm:pt modelId="{EC297ACF-3D5C-46DE-BC58-136FF93A208B}" type="sibTrans" cxnId="{53BEA872-E407-4CE1-8752-DC7BB5D58AE2}">
      <dgm:prSet/>
      <dgm:spPr/>
      <dgm:t>
        <a:bodyPr/>
        <a:lstStyle/>
        <a:p>
          <a:endParaRPr lang="tr-TR"/>
        </a:p>
      </dgm:t>
    </dgm:pt>
    <dgm:pt modelId="{C56F47AF-9988-4D37-94E2-92339B3E6511}" type="pres">
      <dgm:prSet presAssocID="{4C01F872-E9DB-47F1-BA1E-B49C0B59BCE1}" presName="linear" presStyleCnt="0">
        <dgm:presLayoutVars>
          <dgm:animLvl val="lvl"/>
          <dgm:resizeHandles val="exact"/>
        </dgm:presLayoutVars>
      </dgm:prSet>
      <dgm:spPr/>
      <dgm:t>
        <a:bodyPr/>
        <a:lstStyle/>
        <a:p>
          <a:endParaRPr lang="tr-TR"/>
        </a:p>
      </dgm:t>
    </dgm:pt>
    <dgm:pt modelId="{6910C490-0BB3-44E2-8126-7FF34F31EEEA}" type="pres">
      <dgm:prSet presAssocID="{18E9D59B-1D1B-4034-B346-B1A79278F4F3}" presName="parentText" presStyleLbl="node1" presStyleIdx="0" presStyleCnt="7">
        <dgm:presLayoutVars>
          <dgm:chMax val="0"/>
          <dgm:bulletEnabled val="1"/>
        </dgm:presLayoutVars>
      </dgm:prSet>
      <dgm:spPr/>
      <dgm:t>
        <a:bodyPr/>
        <a:lstStyle/>
        <a:p>
          <a:endParaRPr lang="tr-TR"/>
        </a:p>
      </dgm:t>
    </dgm:pt>
    <dgm:pt modelId="{60195E7C-2067-404F-84A3-6573E08D9611}" type="pres">
      <dgm:prSet presAssocID="{1016A396-F465-4D02-9D85-A31231D40D49}" presName="spacer" presStyleCnt="0"/>
      <dgm:spPr/>
    </dgm:pt>
    <dgm:pt modelId="{F08318CB-CC55-4888-B625-EE679882C63C}" type="pres">
      <dgm:prSet presAssocID="{908BFCE2-A8AD-46AD-8902-829B4C977DEA}" presName="parentText" presStyleLbl="node1" presStyleIdx="1" presStyleCnt="7">
        <dgm:presLayoutVars>
          <dgm:chMax val="0"/>
          <dgm:bulletEnabled val="1"/>
        </dgm:presLayoutVars>
      </dgm:prSet>
      <dgm:spPr/>
      <dgm:t>
        <a:bodyPr/>
        <a:lstStyle/>
        <a:p>
          <a:endParaRPr lang="tr-TR"/>
        </a:p>
      </dgm:t>
    </dgm:pt>
    <dgm:pt modelId="{E54E1E26-F95B-47F7-AC41-0FC0F4A74A8A}" type="pres">
      <dgm:prSet presAssocID="{3FFF03BA-2FA4-4798-96EE-0505B755892E}" presName="spacer" presStyleCnt="0"/>
      <dgm:spPr/>
    </dgm:pt>
    <dgm:pt modelId="{B171AF6F-49C7-4D18-918F-74CE6C48BD59}" type="pres">
      <dgm:prSet presAssocID="{DD5C91E8-0B9B-4869-B283-5A99050FB520}" presName="parentText" presStyleLbl="node1" presStyleIdx="2" presStyleCnt="7">
        <dgm:presLayoutVars>
          <dgm:chMax val="0"/>
          <dgm:bulletEnabled val="1"/>
        </dgm:presLayoutVars>
      </dgm:prSet>
      <dgm:spPr/>
      <dgm:t>
        <a:bodyPr/>
        <a:lstStyle/>
        <a:p>
          <a:endParaRPr lang="tr-TR"/>
        </a:p>
      </dgm:t>
    </dgm:pt>
    <dgm:pt modelId="{8BD87AC5-5AC7-4AC1-BA9B-35F0FACFA934}" type="pres">
      <dgm:prSet presAssocID="{95C4E2E4-9271-4DFC-9CD8-E27AAADE9209}" presName="spacer" presStyleCnt="0"/>
      <dgm:spPr/>
    </dgm:pt>
    <dgm:pt modelId="{CA774BDA-CF6B-4DFB-A49B-FADCBD7A8E01}" type="pres">
      <dgm:prSet presAssocID="{9A85D9BB-ACB8-4703-82A0-F651F5E5EAD8}" presName="parentText" presStyleLbl="node1" presStyleIdx="3" presStyleCnt="7">
        <dgm:presLayoutVars>
          <dgm:chMax val="0"/>
          <dgm:bulletEnabled val="1"/>
        </dgm:presLayoutVars>
      </dgm:prSet>
      <dgm:spPr/>
      <dgm:t>
        <a:bodyPr/>
        <a:lstStyle/>
        <a:p>
          <a:endParaRPr lang="tr-TR"/>
        </a:p>
      </dgm:t>
    </dgm:pt>
    <dgm:pt modelId="{9083A3EC-1ADD-4EF7-BF89-6194DD0E9FBD}" type="pres">
      <dgm:prSet presAssocID="{8D902F91-73D4-409C-A6D9-9B5430B78F19}" presName="spacer" presStyleCnt="0"/>
      <dgm:spPr/>
    </dgm:pt>
    <dgm:pt modelId="{B43EE09A-8F0F-42D7-95DC-221C63B51EC2}" type="pres">
      <dgm:prSet presAssocID="{FD9FAB20-D333-42D9-8779-DA7F0A29CCB5}" presName="parentText" presStyleLbl="node1" presStyleIdx="4" presStyleCnt="7">
        <dgm:presLayoutVars>
          <dgm:chMax val="0"/>
          <dgm:bulletEnabled val="1"/>
        </dgm:presLayoutVars>
      </dgm:prSet>
      <dgm:spPr/>
      <dgm:t>
        <a:bodyPr/>
        <a:lstStyle/>
        <a:p>
          <a:endParaRPr lang="tr-TR"/>
        </a:p>
      </dgm:t>
    </dgm:pt>
    <dgm:pt modelId="{860C787F-2D5A-4767-A3ED-25289D0AB60B}" type="pres">
      <dgm:prSet presAssocID="{9E908423-5208-4381-8ABA-FBE763A0D7EC}" presName="spacer" presStyleCnt="0"/>
      <dgm:spPr/>
    </dgm:pt>
    <dgm:pt modelId="{A649FDCC-004C-4130-9469-F81775739A19}" type="pres">
      <dgm:prSet presAssocID="{E55B2D4C-12D7-4227-84EB-69EDE124C1B7}" presName="parentText" presStyleLbl="node1" presStyleIdx="5" presStyleCnt="7">
        <dgm:presLayoutVars>
          <dgm:chMax val="0"/>
          <dgm:bulletEnabled val="1"/>
        </dgm:presLayoutVars>
      </dgm:prSet>
      <dgm:spPr/>
      <dgm:t>
        <a:bodyPr/>
        <a:lstStyle/>
        <a:p>
          <a:endParaRPr lang="tr-TR"/>
        </a:p>
      </dgm:t>
    </dgm:pt>
    <dgm:pt modelId="{7D202C8B-5B21-48EA-81C7-63782ECF251C}" type="pres">
      <dgm:prSet presAssocID="{9659D91F-0D3B-4DDB-917D-30B29A96FFD7}" presName="spacer" presStyleCnt="0"/>
      <dgm:spPr/>
    </dgm:pt>
    <dgm:pt modelId="{64C1CE5E-A7A8-4BB6-90A0-E7A097E5D3C5}" type="pres">
      <dgm:prSet presAssocID="{DD4528AE-4CE4-4648-BB48-B548A08A1E55}" presName="parentText" presStyleLbl="node1" presStyleIdx="6" presStyleCnt="7">
        <dgm:presLayoutVars>
          <dgm:chMax val="0"/>
          <dgm:bulletEnabled val="1"/>
        </dgm:presLayoutVars>
      </dgm:prSet>
      <dgm:spPr/>
      <dgm:t>
        <a:bodyPr/>
        <a:lstStyle/>
        <a:p>
          <a:endParaRPr lang="tr-TR"/>
        </a:p>
      </dgm:t>
    </dgm:pt>
  </dgm:ptLst>
  <dgm:cxnLst>
    <dgm:cxn modelId="{35CB57BB-7D56-4A9A-A7DB-D0CA25F03C4F}" srcId="{4C01F872-E9DB-47F1-BA1E-B49C0B59BCE1}" destId="{E55B2D4C-12D7-4227-84EB-69EDE124C1B7}" srcOrd="5" destOrd="0" parTransId="{964916B4-D1D7-476A-9322-90780064900D}" sibTransId="{9659D91F-0D3B-4DDB-917D-30B29A96FFD7}"/>
    <dgm:cxn modelId="{6645ABCB-0191-4518-BD90-F467E6AB3325}" srcId="{4C01F872-E9DB-47F1-BA1E-B49C0B59BCE1}" destId="{FD9FAB20-D333-42D9-8779-DA7F0A29CCB5}" srcOrd="4" destOrd="0" parTransId="{87F49269-6C62-42C9-B7C7-A77C5227DD8D}" sibTransId="{9E908423-5208-4381-8ABA-FBE763A0D7EC}"/>
    <dgm:cxn modelId="{7B17D32D-DDB5-463D-84C2-2355A893F95B}" type="presOf" srcId="{18E9D59B-1D1B-4034-B346-B1A79278F4F3}" destId="{6910C490-0BB3-44E2-8126-7FF34F31EEEA}" srcOrd="0" destOrd="0" presId="urn:microsoft.com/office/officeart/2005/8/layout/vList2"/>
    <dgm:cxn modelId="{53BEA872-E407-4CE1-8752-DC7BB5D58AE2}" srcId="{4C01F872-E9DB-47F1-BA1E-B49C0B59BCE1}" destId="{DD4528AE-4CE4-4648-BB48-B548A08A1E55}" srcOrd="6" destOrd="0" parTransId="{EC482750-93BA-4EDF-836B-5B5F0E20FF15}" sibTransId="{EC297ACF-3D5C-46DE-BC58-136FF93A208B}"/>
    <dgm:cxn modelId="{328C96C1-483A-4CCB-B951-4B17F870B99D}" type="presOf" srcId="{DD4528AE-4CE4-4648-BB48-B548A08A1E55}" destId="{64C1CE5E-A7A8-4BB6-90A0-E7A097E5D3C5}" srcOrd="0" destOrd="0" presId="urn:microsoft.com/office/officeart/2005/8/layout/vList2"/>
    <dgm:cxn modelId="{71D8C676-BAEF-4437-9491-707A59E9BC31}" srcId="{4C01F872-E9DB-47F1-BA1E-B49C0B59BCE1}" destId="{908BFCE2-A8AD-46AD-8902-829B4C977DEA}" srcOrd="1" destOrd="0" parTransId="{22A7DA82-26E6-4E08-AA63-459242AC227A}" sibTransId="{3FFF03BA-2FA4-4798-96EE-0505B755892E}"/>
    <dgm:cxn modelId="{75544BA4-A0E0-4823-965A-95191A1F2DD9}" srcId="{4C01F872-E9DB-47F1-BA1E-B49C0B59BCE1}" destId="{DD5C91E8-0B9B-4869-B283-5A99050FB520}" srcOrd="2" destOrd="0" parTransId="{E5554763-D8E7-425E-8E08-C073F54D4ADC}" sibTransId="{95C4E2E4-9271-4DFC-9CD8-E27AAADE9209}"/>
    <dgm:cxn modelId="{9C15E926-51E9-483A-8869-F8213375ED12}" srcId="{4C01F872-E9DB-47F1-BA1E-B49C0B59BCE1}" destId="{9A85D9BB-ACB8-4703-82A0-F651F5E5EAD8}" srcOrd="3" destOrd="0" parTransId="{C27AB091-A4D9-47A3-BED1-47563BB5CB49}" sibTransId="{8D902F91-73D4-409C-A6D9-9B5430B78F19}"/>
    <dgm:cxn modelId="{BA03AB4D-5371-4B80-8BEC-0A4341E35537}" type="presOf" srcId="{DD5C91E8-0B9B-4869-B283-5A99050FB520}" destId="{B171AF6F-49C7-4D18-918F-74CE6C48BD59}" srcOrd="0" destOrd="0" presId="urn:microsoft.com/office/officeart/2005/8/layout/vList2"/>
    <dgm:cxn modelId="{1DBA2315-A9EC-4ECF-91BB-184F63F640BD}" type="presOf" srcId="{E55B2D4C-12D7-4227-84EB-69EDE124C1B7}" destId="{A649FDCC-004C-4130-9469-F81775739A19}" srcOrd="0" destOrd="0" presId="urn:microsoft.com/office/officeart/2005/8/layout/vList2"/>
    <dgm:cxn modelId="{03E840EB-C196-42A4-B6A2-6EF529E526B0}" srcId="{4C01F872-E9DB-47F1-BA1E-B49C0B59BCE1}" destId="{18E9D59B-1D1B-4034-B346-B1A79278F4F3}" srcOrd="0" destOrd="0" parTransId="{85451F9D-2C22-438D-9E51-98AE152AA9E4}" sibTransId="{1016A396-F465-4D02-9D85-A31231D40D49}"/>
    <dgm:cxn modelId="{8E55B775-C214-43DB-A48D-BD21D4174CD3}" type="presOf" srcId="{4C01F872-E9DB-47F1-BA1E-B49C0B59BCE1}" destId="{C56F47AF-9988-4D37-94E2-92339B3E6511}" srcOrd="0" destOrd="0" presId="urn:microsoft.com/office/officeart/2005/8/layout/vList2"/>
    <dgm:cxn modelId="{11540B0F-CB37-4D72-A484-872D733A579F}" type="presOf" srcId="{FD9FAB20-D333-42D9-8779-DA7F0A29CCB5}" destId="{B43EE09A-8F0F-42D7-95DC-221C63B51EC2}" srcOrd="0" destOrd="0" presId="urn:microsoft.com/office/officeart/2005/8/layout/vList2"/>
    <dgm:cxn modelId="{04896B29-C446-4DCA-8E1B-0F2F277D8DB3}" type="presOf" srcId="{9A85D9BB-ACB8-4703-82A0-F651F5E5EAD8}" destId="{CA774BDA-CF6B-4DFB-A49B-FADCBD7A8E01}" srcOrd="0" destOrd="0" presId="urn:microsoft.com/office/officeart/2005/8/layout/vList2"/>
    <dgm:cxn modelId="{0B04DC1C-9DF6-4379-BB95-E2AC7756F163}" type="presOf" srcId="{908BFCE2-A8AD-46AD-8902-829B4C977DEA}" destId="{F08318CB-CC55-4888-B625-EE679882C63C}" srcOrd="0" destOrd="0" presId="urn:microsoft.com/office/officeart/2005/8/layout/vList2"/>
    <dgm:cxn modelId="{B6A4E748-EF40-4D01-A742-6EACD1D28489}" type="presParOf" srcId="{C56F47AF-9988-4D37-94E2-92339B3E6511}" destId="{6910C490-0BB3-44E2-8126-7FF34F31EEEA}" srcOrd="0" destOrd="0" presId="urn:microsoft.com/office/officeart/2005/8/layout/vList2"/>
    <dgm:cxn modelId="{83A40B93-01CF-4C17-9832-9BF2C18017B2}" type="presParOf" srcId="{C56F47AF-9988-4D37-94E2-92339B3E6511}" destId="{60195E7C-2067-404F-84A3-6573E08D9611}" srcOrd="1" destOrd="0" presId="urn:microsoft.com/office/officeart/2005/8/layout/vList2"/>
    <dgm:cxn modelId="{04FEE128-8A10-4581-B4A4-6F3FBF2F1308}" type="presParOf" srcId="{C56F47AF-9988-4D37-94E2-92339B3E6511}" destId="{F08318CB-CC55-4888-B625-EE679882C63C}" srcOrd="2" destOrd="0" presId="urn:microsoft.com/office/officeart/2005/8/layout/vList2"/>
    <dgm:cxn modelId="{219EEC9D-DE83-4ADD-8021-BA3501D87E27}" type="presParOf" srcId="{C56F47AF-9988-4D37-94E2-92339B3E6511}" destId="{E54E1E26-F95B-47F7-AC41-0FC0F4A74A8A}" srcOrd="3" destOrd="0" presId="urn:microsoft.com/office/officeart/2005/8/layout/vList2"/>
    <dgm:cxn modelId="{5A7DFB81-3326-4A2F-9507-A44261951E59}" type="presParOf" srcId="{C56F47AF-9988-4D37-94E2-92339B3E6511}" destId="{B171AF6F-49C7-4D18-918F-74CE6C48BD59}" srcOrd="4" destOrd="0" presId="urn:microsoft.com/office/officeart/2005/8/layout/vList2"/>
    <dgm:cxn modelId="{D0AF789D-03E9-4431-BE54-24E436032C64}" type="presParOf" srcId="{C56F47AF-9988-4D37-94E2-92339B3E6511}" destId="{8BD87AC5-5AC7-4AC1-BA9B-35F0FACFA934}" srcOrd="5" destOrd="0" presId="urn:microsoft.com/office/officeart/2005/8/layout/vList2"/>
    <dgm:cxn modelId="{30C53241-33D9-4942-99AC-D4DB58FF57AD}" type="presParOf" srcId="{C56F47AF-9988-4D37-94E2-92339B3E6511}" destId="{CA774BDA-CF6B-4DFB-A49B-FADCBD7A8E01}" srcOrd="6" destOrd="0" presId="urn:microsoft.com/office/officeart/2005/8/layout/vList2"/>
    <dgm:cxn modelId="{7C28919A-DF9B-4C85-B010-7AD5BA66DB70}" type="presParOf" srcId="{C56F47AF-9988-4D37-94E2-92339B3E6511}" destId="{9083A3EC-1ADD-4EF7-BF89-6194DD0E9FBD}" srcOrd="7" destOrd="0" presId="urn:microsoft.com/office/officeart/2005/8/layout/vList2"/>
    <dgm:cxn modelId="{530E98DB-8A9F-45D8-B37A-A1BCCA2A03BA}" type="presParOf" srcId="{C56F47AF-9988-4D37-94E2-92339B3E6511}" destId="{B43EE09A-8F0F-42D7-95DC-221C63B51EC2}" srcOrd="8" destOrd="0" presId="urn:microsoft.com/office/officeart/2005/8/layout/vList2"/>
    <dgm:cxn modelId="{DA7681EE-E93C-4A6E-B183-B0E697F5A084}" type="presParOf" srcId="{C56F47AF-9988-4D37-94E2-92339B3E6511}" destId="{860C787F-2D5A-4767-A3ED-25289D0AB60B}" srcOrd="9" destOrd="0" presId="urn:microsoft.com/office/officeart/2005/8/layout/vList2"/>
    <dgm:cxn modelId="{3B2AD842-7DCE-4AB4-BC56-12859FE19FEA}" type="presParOf" srcId="{C56F47AF-9988-4D37-94E2-92339B3E6511}" destId="{A649FDCC-004C-4130-9469-F81775739A19}" srcOrd="10" destOrd="0" presId="urn:microsoft.com/office/officeart/2005/8/layout/vList2"/>
    <dgm:cxn modelId="{CEE1A3ED-ACB1-45E6-A22D-35AECCFD4293}" type="presParOf" srcId="{C56F47AF-9988-4D37-94E2-92339B3E6511}" destId="{7D202C8B-5B21-48EA-81C7-63782ECF251C}" srcOrd="11" destOrd="0" presId="urn:microsoft.com/office/officeart/2005/8/layout/vList2"/>
    <dgm:cxn modelId="{195FA36C-C780-49A8-A17E-3311121F93FC}" type="presParOf" srcId="{C56F47AF-9988-4D37-94E2-92339B3E6511}" destId="{64C1CE5E-A7A8-4BB6-90A0-E7A097E5D3C5}" srcOrd="12"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C99F770E-2DF3-4BDB-9F4A-991C296BCCCC}" type="doc">
      <dgm:prSet loTypeId="urn:microsoft.com/office/officeart/2005/8/layout/lProcess3" loCatId="process" qsTypeId="urn:microsoft.com/office/officeart/2005/8/quickstyle/simple1" qsCatId="simple" csTypeId="urn:microsoft.com/office/officeart/2005/8/colors/accent1_2" csCatId="accent1" phldr="1"/>
      <dgm:spPr/>
      <dgm:t>
        <a:bodyPr/>
        <a:lstStyle/>
        <a:p>
          <a:endParaRPr lang="tr-TR"/>
        </a:p>
      </dgm:t>
    </dgm:pt>
    <dgm:pt modelId="{09E29340-3296-46E6-81B3-AC7E245E575B}">
      <dgm:prSet/>
      <dgm:spPr/>
      <dgm:t>
        <a:bodyPr/>
        <a:lstStyle/>
        <a:p>
          <a:pPr rtl="0"/>
          <a:r>
            <a:rPr lang="tr-TR" dirty="0" smtClean="0"/>
            <a:t>Daha önce nitelikleri tanımlanmış olan pazara girilebilmesi için pazar araştırmasından sonra yapılır. </a:t>
          </a:r>
          <a:endParaRPr lang="tr-TR" dirty="0"/>
        </a:p>
      </dgm:t>
    </dgm:pt>
    <dgm:pt modelId="{B35CAB1D-9BF9-4E5E-967B-700E5FA3571D}" type="parTrans" cxnId="{81C61311-C2F4-4329-A636-1D5D51F09581}">
      <dgm:prSet/>
      <dgm:spPr/>
      <dgm:t>
        <a:bodyPr/>
        <a:lstStyle/>
        <a:p>
          <a:endParaRPr lang="tr-TR"/>
        </a:p>
      </dgm:t>
    </dgm:pt>
    <dgm:pt modelId="{BF48C506-1824-464A-A328-4F5B8022A92F}" type="sibTrans" cxnId="{81C61311-C2F4-4329-A636-1D5D51F09581}">
      <dgm:prSet/>
      <dgm:spPr/>
      <dgm:t>
        <a:bodyPr/>
        <a:lstStyle/>
        <a:p>
          <a:endParaRPr lang="tr-TR"/>
        </a:p>
      </dgm:t>
    </dgm:pt>
    <dgm:pt modelId="{6C6E46DC-7284-4A61-8101-E23E2B6D6837}">
      <dgm:prSet/>
      <dgm:spPr/>
      <dgm:t>
        <a:bodyPr/>
        <a:lstStyle/>
        <a:p>
          <a:pPr rtl="0"/>
          <a:r>
            <a:rPr lang="tr-TR" dirty="0" smtClean="0"/>
            <a:t>Pazar araştırmasından elde edilen bilgiler kullanılır. </a:t>
          </a:r>
          <a:endParaRPr lang="tr-TR" dirty="0"/>
        </a:p>
      </dgm:t>
    </dgm:pt>
    <dgm:pt modelId="{EF87EEA6-8E30-4F1B-8CCE-5184952B742C}" type="parTrans" cxnId="{EF22A1DB-78BA-4B58-AB30-A90613258DA4}">
      <dgm:prSet/>
      <dgm:spPr/>
      <dgm:t>
        <a:bodyPr/>
        <a:lstStyle/>
        <a:p>
          <a:endParaRPr lang="tr-TR"/>
        </a:p>
      </dgm:t>
    </dgm:pt>
    <dgm:pt modelId="{CA7DAC97-80BC-494D-BF72-7BAFE432CD24}" type="sibTrans" cxnId="{EF22A1DB-78BA-4B58-AB30-A90613258DA4}">
      <dgm:prSet/>
      <dgm:spPr/>
      <dgm:t>
        <a:bodyPr/>
        <a:lstStyle/>
        <a:p>
          <a:endParaRPr lang="tr-TR"/>
        </a:p>
      </dgm:t>
    </dgm:pt>
    <dgm:pt modelId="{B616B70E-3066-49E0-99C0-F99C44314AA6}">
      <dgm:prSet/>
      <dgm:spPr/>
      <dgm:t>
        <a:bodyPr/>
        <a:lstStyle/>
        <a:p>
          <a:pPr rtl="0"/>
          <a:r>
            <a:rPr lang="tr-TR" dirty="0" smtClean="0"/>
            <a:t>Yatırım kararı ve işletme faaliyete geçtikten sonra, ortaya çıkan pazarlama sorunlarının tespitine yönelik olarak yapılan kurgulanan araştırmalardır. </a:t>
          </a:r>
          <a:endParaRPr lang="tr-TR" dirty="0"/>
        </a:p>
      </dgm:t>
    </dgm:pt>
    <dgm:pt modelId="{41AFB135-EEAC-4C2E-BBCA-6D2088932A97}" type="parTrans" cxnId="{EB328221-4695-4641-9FBB-16B7CFB7E08A}">
      <dgm:prSet/>
      <dgm:spPr/>
      <dgm:t>
        <a:bodyPr/>
        <a:lstStyle/>
        <a:p>
          <a:endParaRPr lang="tr-TR"/>
        </a:p>
      </dgm:t>
    </dgm:pt>
    <dgm:pt modelId="{968CF9B7-13C6-4EDD-97B1-9448438C54A1}" type="sibTrans" cxnId="{EB328221-4695-4641-9FBB-16B7CFB7E08A}">
      <dgm:prSet/>
      <dgm:spPr/>
      <dgm:t>
        <a:bodyPr/>
        <a:lstStyle/>
        <a:p>
          <a:endParaRPr lang="tr-TR"/>
        </a:p>
      </dgm:t>
    </dgm:pt>
    <dgm:pt modelId="{98A79D9B-9C16-4EC5-A077-EBBAFD8A7B37}">
      <dgm:prSet/>
      <dgm:spPr/>
      <dgm:t>
        <a:bodyPr/>
        <a:lstStyle/>
        <a:p>
          <a:pPr rtl="0"/>
          <a:r>
            <a:rPr lang="tr-TR" dirty="0" smtClean="0"/>
            <a:t>Pazarlama araştırmaları işletmenin karşılaştığı özel pazarlama sorunuyla ilgili verilerin toplanması, analiz edilmesi ve raporlanması olarak ta tanımlanmaktadır (Korkmaz 2009).</a:t>
          </a:r>
          <a:endParaRPr lang="tr-TR" dirty="0"/>
        </a:p>
      </dgm:t>
    </dgm:pt>
    <dgm:pt modelId="{72CDAA54-1D1D-49EA-8AA0-8ABD6591C166}" type="parTrans" cxnId="{1E126F5D-2E4B-43A2-926B-66BE6CE5DB03}">
      <dgm:prSet/>
      <dgm:spPr/>
      <dgm:t>
        <a:bodyPr/>
        <a:lstStyle/>
        <a:p>
          <a:endParaRPr lang="tr-TR"/>
        </a:p>
      </dgm:t>
    </dgm:pt>
    <dgm:pt modelId="{08703E0F-9A1B-47C2-853E-8937FBB759A6}" type="sibTrans" cxnId="{1E126F5D-2E4B-43A2-926B-66BE6CE5DB03}">
      <dgm:prSet/>
      <dgm:spPr/>
      <dgm:t>
        <a:bodyPr/>
        <a:lstStyle/>
        <a:p>
          <a:endParaRPr lang="tr-TR"/>
        </a:p>
      </dgm:t>
    </dgm:pt>
    <dgm:pt modelId="{0B05F8CD-C48E-45C0-B821-2D49AD1C9D47}" type="pres">
      <dgm:prSet presAssocID="{C99F770E-2DF3-4BDB-9F4A-991C296BCCCC}" presName="Name0" presStyleCnt="0">
        <dgm:presLayoutVars>
          <dgm:chPref val="3"/>
          <dgm:dir/>
          <dgm:animLvl val="lvl"/>
          <dgm:resizeHandles/>
        </dgm:presLayoutVars>
      </dgm:prSet>
      <dgm:spPr/>
      <dgm:t>
        <a:bodyPr/>
        <a:lstStyle/>
        <a:p>
          <a:endParaRPr lang="tr-TR"/>
        </a:p>
      </dgm:t>
    </dgm:pt>
    <dgm:pt modelId="{E8B97207-0086-44F4-8ADE-10E8CFC07289}" type="pres">
      <dgm:prSet presAssocID="{09E29340-3296-46E6-81B3-AC7E245E575B}" presName="horFlow" presStyleCnt="0"/>
      <dgm:spPr/>
    </dgm:pt>
    <dgm:pt modelId="{6EF11805-AFD0-491A-A91F-62DFFDE2ACE5}" type="pres">
      <dgm:prSet presAssocID="{09E29340-3296-46E6-81B3-AC7E245E575B}" presName="bigChev" presStyleLbl="node1" presStyleIdx="0" presStyleCnt="4" custScaleX="292154"/>
      <dgm:spPr/>
      <dgm:t>
        <a:bodyPr/>
        <a:lstStyle/>
        <a:p>
          <a:endParaRPr lang="tr-TR"/>
        </a:p>
      </dgm:t>
    </dgm:pt>
    <dgm:pt modelId="{3A5ECD74-5302-4AE4-A42E-2445BE3C0F1B}" type="pres">
      <dgm:prSet presAssocID="{09E29340-3296-46E6-81B3-AC7E245E575B}" presName="vSp" presStyleCnt="0"/>
      <dgm:spPr/>
    </dgm:pt>
    <dgm:pt modelId="{E1194640-27A6-482B-8BE2-0ABDFA40508E}" type="pres">
      <dgm:prSet presAssocID="{6C6E46DC-7284-4A61-8101-E23E2B6D6837}" presName="horFlow" presStyleCnt="0"/>
      <dgm:spPr/>
    </dgm:pt>
    <dgm:pt modelId="{4C0F1275-DE0B-4205-BBDF-2212804AD5C4}" type="pres">
      <dgm:prSet presAssocID="{6C6E46DC-7284-4A61-8101-E23E2B6D6837}" presName="bigChev" presStyleLbl="node1" presStyleIdx="1" presStyleCnt="4" custScaleX="291738"/>
      <dgm:spPr/>
      <dgm:t>
        <a:bodyPr/>
        <a:lstStyle/>
        <a:p>
          <a:endParaRPr lang="tr-TR"/>
        </a:p>
      </dgm:t>
    </dgm:pt>
    <dgm:pt modelId="{973F32AD-D7EA-4EC6-B67C-2EE8D06A7C5F}" type="pres">
      <dgm:prSet presAssocID="{6C6E46DC-7284-4A61-8101-E23E2B6D6837}" presName="vSp" presStyleCnt="0"/>
      <dgm:spPr/>
    </dgm:pt>
    <dgm:pt modelId="{597609F8-9C96-4469-8BD1-A2886472BEED}" type="pres">
      <dgm:prSet presAssocID="{B616B70E-3066-49E0-99C0-F99C44314AA6}" presName="horFlow" presStyleCnt="0"/>
      <dgm:spPr/>
    </dgm:pt>
    <dgm:pt modelId="{12A84EB8-409E-4E7F-9D88-0AF541899714}" type="pres">
      <dgm:prSet presAssocID="{B616B70E-3066-49E0-99C0-F99C44314AA6}" presName="bigChev" presStyleLbl="node1" presStyleIdx="2" presStyleCnt="4" custScaleX="291323"/>
      <dgm:spPr/>
      <dgm:t>
        <a:bodyPr/>
        <a:lstStyle/>
        <a:p>
          <a:endParaRPr lang="tr-TR"/>
        </a:p>
      </dgm:t>
    </dgm:pt>
    <dgm:pt modelId="{45B446B2-4510-4E2E-86F0-8BC42DC660AA}" type="pres">
      <dgm:prSet presAssocID="{B616B70E-3066-49E0-99C0-F99C44314AA6}" presName="vSp" presStyleCnt="0"/>
      <dgm:spPr/>
    </dgm:pt>
    <dgm:pt modelId="{02F59DA8-7FD2-4191-A65D-09F12836252D}" type="pres">
      <dgm:prSet presAssocID="{98A79D9B-9C16-4EC5-A077-EBBAFD8A7B37}" presName="horFlow" presStyleCnt="0"/>
      <dgm:spPr/>
    </dgm:pt>
    <dgm:pt modelId="{273E399A-5BB8-40D9-9BF4-CB8A87F459AF}" type="pres">
      <dgm:prSet presAssocID="{98A79D9B-9C16-4EC5-A077-EBBAFD8A7B37}" presName="bigChev" presStyleLbl="node1" presStyleIdx="3" presStyleCnt="4" custScaleX="277258"/>
      <dgm:spPr/>
      <dgm:t>
        <a:bodyPr/>
        <a:lstStyle/>
        <a:p>
          <a:endParaRPr lang="tr-TR"/>
        </a:p>
      </dgm:t>
    </dgm:pt>
  </dgm:ptLst>
  <dgm:cxnLst>
    <dgm:cxn modelId="{1E126F5D-2E4B-43A2-926B-66BE6CE5DB03}" srcId="{C99F770E-2DF3-4BDB-9F4A-991C296BCCCC}" destId="{98A79D9B-9C16-4EC5-A077-EBBAFD8A7B37}" srcOrd="3" destOrd="0" parTransId="{72CDAA54-1D1D-49EA-8AA0-8ABD6591C166}" sibTransId="{08703E0F-9A1B-47C2-853E-8937FBB759A6}"/>
    <dgm:cxn modelId="{166EF818-F867-43F5-B2D6-779B0EA6C45B}" type="presOf" srcId="{98A79D9B-9C16-4EC5-A077-EBBAFD8A7B37}" destId="{273E399A-5BB8-40D9-9BF4-CB8A87F459AF}" srcOrd="0" destOrd="0" presId="urn:microsoft.com/office/officeart/2005/8/layout/lProcess3"/>
    <dgm:cxn modelId="{B2E43B7D-4C84-4578-B107-B0EF7DD3ED63}" type="presOf" srcId="{C99F770E-2DF3-4BDB-9F4A-991C296BCCCC}" destId="{0B05F8CD-C48E-45C0-B821-2D49AD1C9D47}" srcOrd="0" destOrd="0" presId="urn:microsoft.com/office/officeart/2005/8/layout/lProcess3"/>
    <dgm:cxn modelId="{EF22A1DB-78BA-4B58-AB30-A90613258DA4}" srcId="{C99F770E-2DF3-4BDB-9F4A-991C296BCCCC}" destId="{6C6E46DC-7284-4A61-8101-E23E2B6D6837}" srcOrd="1" destOrd="0" parTransId="{EF87EEA6-8E30-4F1B-8CCE-5184952B742C}" sibTransId="{CA7DAC97-80BC-494D-BF72-7BAFE432CD24}"/>
    <dgm:cxn modelId="{EB328221-4695-4641-9FBB-16B7CFB7E08A}" srcId="{C99F770E-2DF3-4BDB-9F4A-991C296BCCCC}" destId="{B616B70E-3066-49E0-99C0-F99C44314AA6}" srcOrd="2" destOrd="0" parTransId="{41AFB135-EEAC-4C2E-BBCA-6D2088932A97}" sibTransId="{968CF9B7-13C6-4EDD-97B1-9448438C54A1}"/>
    <dgm:cxn modelId="{C4D98E99-7F20-432B-9B4C-73B7E7A76B78}" type="presOf" srcId="{6C6E46DC-7284-4A61-8101-E23E2B6D6837}" destId="{4C0F1275-DE0B-4205-BBDF-2212804AD5C4}" srcOrd="0" destOrd="0" presId="urn:microsoft.com/office/officeart/2005/8/layout/lProcess3"/>
    <dgm:cxn modelId="{2D584380-7AB5-42B6-8ACE-38C2E10FBEFE}" type="presOf" srcId="{09E29340-3296-46E6-81B3-AC7E245E575B}" destId="{6EF11805-AFD0-491A-A91F-62DFFDE2ACE5}" srcOrd="0" destOrd="0" presId="urn:microsoft.com/office/officeart/2005/8/layout/lProcess3"/>
    <dgm:cxn modelId="{6A0C693D-A7E8-4A7D-A3F9-D18CA23BB4EF}" type="presOf" srcId="{B616B70E-3066-49E0-99C0-F99C44314AA6}" destId="{12A84EB8-409E-4E7F-9D88-0AF541899714}" srcOrd="0" destOrd="0" presId="urn:microsoft.com/office/officeart/2005/8/layout/lProcess3"/>
    <dgm:cxn modelId="{81C61311-C2F4-4329-A636-1D5D51F09581}" srcId="{C99F770E-2DF3-4BDB-9F4A-991C296BCCCC}" destId="{09E29340-3296-46E6-81B3-AC7E245E575B}" srcOrd="0" destOrd="0" parTransId="{B35CAB1D-9BF9-4E5E-967B-700E5FA3571D}" sibTransId="{BF48C506-1824-464A-A328-4F5B8022A92F}"/>
    <dgm:cxn modelId="{BE5BAC57-B5C5-4B5D-B8CF-2A9A1648F538}" type="presParOf" srcId="{0B05F8CD-C48E-45C0-B821-2D49AD1C9D47}" destId="{E8B97207-0086-44F4-8ADE-10E8CFC07289}" srcOrd="0" destOrd="0" presId="urn:microsoft.com/office/officeart/2005/8/layout/lProcess3"/>
    <dgm:cxn modelId="{1E3978F8-33DB-42BB-BFB9-144E3F399040}" type="presParOf" srcId="{E8B97207-0086-44F4-8ADE-10E8CFC07289}" destId="{6EF11805-AFD0-491A-A91F-62DFFDE2ACE5}" srcOrd="0" destOrd="0" presId="urn:microsoft.com/office/officeart/2005/8/layout/lProcess3"/>
    <dgm:cxn modelId="{5214C02B-ACBB-4D74-9B63-CC5416116E38}" type="presParOf" srcId="{0B05F8CD-C48E-45C0-B821-2D49AD1C9D47}" destId="{3A5ECD74-5302-4AE4-A42E-2445BE3C0F1B}" srcOrd="1" destOrd="0" presId="urn:microsoft.com/office/officeart/2005/8/layout/lProcess3"/>
    <dgm:cxn modelId="{C09B13E5-C8C5-4B61-ABF1-F3F030A711DA}" type="presParOf" srcId="{0B05F8CD-C48E-45C0-B821-2D49AD1C9D47}" destId="{E1194640-27A6-482B-8BE2-0ABDFA40508E}" srcOrd="2" destOrd="0" presId="urn:microsoft.com/office/officeart/2005/8/layout/lProcess3"/>
    <dgm:cxn modelId="{88FD47AF-5FA8-4517-8DE2-540B644485A7}" type="presParOf" srcId="{E1194640-27A6-482B-8BE2-0ABDFA40508E}" destId="{4C0F1275-DE0B-4205-BBDF-2212804AD5C4}" srcOrd="0" destOrd="0" presId="urn:microsoft.com/office/officeart/2005/8/layout/lProcess3"/>
    <dgm:cxn modelId="{FA01A255-493F-4528-9099-0814C21C40A2}" type="presParOf" srcId="{0B05F8CD-C48E-45C0-B821-2D49AD1C9D47}" destId="{973F32AD-D7EA-4EC6-B67C-2EE8D06A7C5F}" srcOrd="3" destOrd="0" presId="urn:microsoft.com/office/officeart/2005/8/layout/lProcess3"/>
    <dgm:cxn modelId="{A0AFB9DA-379B-45A0-B03E-F6C3D7157DF7}" type="presParOf" srcId="{0B05F8CD-C48E-45C0-B821-2D49AD1C9D47}" destId="{597609F8-9C96-4469-8BD1-A2886472BEED}" srcOrd="4" destOrd="0" presId="urn:microsoft.com/office/officeart/2005/8/layout/lProcess3"/>
    <dgm:cxn modelId="{AEEF748D-78D9-49C5-B1DD-EC569B540D22}" type="presParOf" srcId="{597609F8-9C96-4469-8BD1-A2886472BEED}" destId="{12A84EB8-409E-4E7F-9D88-0AF541899714}" srcOrd="0" destOrd="0" presId="urn:microsoft.com/office/officeart/2005/8/layout/lProcess3"/>
    <dgm:cxn modelId="{5D047E97-8D78-4020-B968-79BB05E9E34F}" type="presParOf" srcId="{0B05F8CD-C48E-45C0-B821-2D49AD1C9D47}" destId="{45B446B2-4510-4E2E-86F0-8BC42DC660AA}" srcOrd="5" destOrd="0" presId="urn:microsoft.com/office/officeart/2005/8/layout/lProcess3"/>
    <dgm:cxn modelId="{581C4FB8-9FC5-4E26-94E6-86B7DAEE1262}" type="presParOf" srcId="{0B05F8CD-C48E-45C0-B821-2D49AD1C9D47}" destId="{02F59DA8-7FD2-4191-A65D-09F12836252D}" srcOrd="6" destOrd="0" presId="urn:microsoft.com/office/officeart/2005/8/layout/lProcess3"/>
    <dgm:cxn modelId="{99D16560-5910-4A79-AA6E-813DF5ADAF00}" type="presParOf" srcId="{02F59DA8-7FD2-4191-A65D-09F12836252D}" destId="{273E399A-5BB8-40D9-9BF4-CB8A87F459AF}" srcOrd="0" destOrd="0" presId="urn:microsoft.com/office/officeart/2005/8/layout/lProcess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0DE2A14A-481E-4CA2-AF83-687258922E0C}" type="doc">
      <dgm:prSet loTypeId="urn:microsoft.com/office/officeart/2005/8/layout/pyramid2" loCatId="pyramid" qsTypeId="urn:microsoft.com/office/officeart/2005/8/quickstyle/simple1" qsCatId="simple" csTypeId="urn:microsoft.com/office/officeart/2005/8/colors/accent1_2" csCatId="accent1"/>
      <dgm:spPr/>
      <dgm:t>
        <a:bodyPr/>
        <a:lstStyle/>
        <a:p>
          <a:endParaRPr lang="tr-TR"/>
        </a:p>
      </dgm:t>
    </dgm:pt>
    <dgm:pt modelId="{728013D3-D40D-4F1B-966E-917588CA2546}">
      <dgm:prSet/>
      <dgm:spPr/>
      <dgm:t>
        <a:bodyPr/>
        <a:lstStyle/>
        <a:p>
          <a:pPr rtl="0"/>
          <a:r>
            <a:rPr lang="tr-TR" dirty="0" smtClean="0"/>
            <a:t>Pazarla ilgili araştırmalar</a:t>
          </a:r>
          <a:endParaRPr lang="tr-TR" dirty="0"/>
        </a:p>
      </dgm:t>
    </dgm:pt>
    <dgm:pt modelId="{B5CDDF3E-7045-484B-A695-04E5FC1EE4E8}" type="parTrans" cxnId="{24C928FB-68FB-4368-A3AE-20D3FE3380EE}">
      <dgm:prSet/>
      <dgm:spPr/>
      <dgm:t>
        <a:bodyPr/>
        <a:lstStyle/>
        <a:p>
          <a:endParaRPr lang="tr-TR"/>
        </a:p>
      </dgm:t>
    </dgm:pt>
    <dgm:pt modelId="{81A19B92-CE56-4264-B3F1-944517AAB5AC}" type="sibTrans" cxnId="{24C928FB-68FB-4368-A3AE-20D3FE3380EE}">
      <dgm:prSet/>
      <dgm:spPr/>
      <dgm:t>
        <a:bodyPr/>
        <a:lstStyle/>
        <a:p>
          <a:endParaRPr lang="tr-TR"/>
        </a:p>
      </dgm:t>
    </dgm:pt>
    <dgm:pt modelId="{2978854F-5DDC-4C11-8121-3CC5578F6E2C}">
      <dgm:prSet/>
      <dgm:spPr/>
      <dgm:t>
        <a:bodyPr/>
        <a:lstStyle/>
        <a:p>
          <a:pPr rtl="0"/>
          <a:r>
            <a:rPr lang="tr-TR" dirty="0" smtClean="0"/>
            <a:t>Mallarla ilgili araştırmalar</a:t>
          </a:r>
          <a:endParaRPr lang="tr-TR" dirty="0"/>
        </a:p>
      </dgm:t>
    </dgm:pt>
    <dgm:pt modelId="{A906E098-C3C3-401E-9BDE-EB68D3A62F0C}" type="parTrans" cxnId="{516AB657-721D-4687-9C9C-C928CA4A9B0D}">
      <dgm:prSet/>
      <dgm:spPr/>
      <dgm:t>
        <a:bodyPr/>
        <a:lstStyle/>
        <a:p>
          <a:endParaRPr lang="tr-TR"/>
        </a:p>
      </dgm:t>
    </dgm:pt>
    <dgm:pt modelId="{118D2CDA-CBE5-4B7E-878A-601C78789023}" type="sibTrans" cxnId="{516AB657-721D-4687-9C9C-C928CA4A9B0D}">
      <dgm:prSet/>
      <dgm:spPr/>
      <dgm:t>
        <a:bodyPr/>
        <a:lstStyle/>
        <a:p>
          <a:endParaRPr lang="tr-TR"/>
        </a:p>
      </dgm:t>
    </dgm:pt>
    <dgm:pt modelId="{0D63B899-AEF7-4AF3-AA4D-FBCCA3E2CD32}">
      <dgm:prSet/>
      <dgm:spPr/>
      <dgm:t>
        <a:bodyPr/>
        <a:lstStyle/>
        <a:p>
          <a:pPr rtl="0"/>
          <a:r>
            <a:rPr lang="tr-TR" dirty="0" smtClean="0"/>
            <a:t>Satışla ilgili araştırmalar</a:t>
          </a:r>
          <a:endParaRPr lang="tr-TR" dirty="0"/>
        </a:p>
      </dgm:t>
    </dgm:pt>
    <dgm:pt modelId="{74E756E3-6212-477D-ABAD-77F3957EB877}" type="parTrans" cxnId="{742540DE-2413-4ED9-9387-2F3F3D51085F}">
      <dgm:prSet/>
      <dgm:spPr/>
      <dgm:t>
        <a:bodyPr/>
        <a:lstStyle/>
        <a:p>
          <a:endParaRPr lang="tr-TR"/>
        </a:p>
      </dgm:t>
    </dgm:pt>
    <dgm:pt modelId="{67D7992A-9118-49A9-9EE1-9AB090CA6ACD}" type="sibTrans" cxnId="{742540DE-2413-4ED9-9387-2F3F3D51085F}">
      <dgm:prSet/>
      <dgm:spPr/>
      <dgm:t>
        <a:bodyPr/>
        <a:lstStyle/>
        <a:p>
          <a:endParaRPr lang="tr-TR"/>
        </a:p>
      </dgm:t>
    </dgm:pt>
    <dgm:pt modelId="{131D56CF-776D-4EB2-86D2-CD1E4874FB18}">
      <dgm:prSet/>
      <dgm:spPr/>
      <dgm:t>
        <a:bodyPr/>
        <a:lstStyle/>
        <a:p>
          <a:pPr rtl="0"/>
          <a:r>
            <a:rPr lang="tr-TR" dirty="0" smtClean="0"/>
            <a:t>Pazarlama hizmetleri ilgili araştırmalar</a:t>
          </a:r>
          <a:endParaRPr lang="tr-TR" dirty="0"/>
        </a:p>
      </dgm:t>
    </dgm:pt>
    <dgm:pt modelId="{5A87A973-85F2-4F67-A373-4EAE270BBF25}" type="parTrans" cxnId="{82FBC298-FEE6-4686-99D3-7AA9DEA1D8F5}">
      <dgm:prSet/>
      <dgm:spPr/>
      <dgm:t>
        <a:bodyPr/>
        <a:lstStyle/>
        <a:p>
          <a:endParaRPr lang="tr-TR"/>
        </a:p>
      </dgm:t>
    </dgm:pt>
    <dgm:pt modelId="{0053417A-57AE-4A91-8233-FD912C743916}" type="sibTrans" cxnId="{82FBC298-FEE6-4686-99D3-7AA9DEA1D8F5}">
      <dgm:prSet/>
      <dgm:spPr/>
      <dgm:t>
        <a:bodyPr/>
        <a:lstStyle/>
        <a:p>
          <a:endParaRPr lang="tr-TR"/>
        </a:p>
      </dgm:t>
    </dgm:pt>
    <dgm:pt modelId="{90C09AC8-6BA2-4B5D-8D43-F8ED9358E2AB}">
      <dgm:prSet/>
      <dgm:spPr/>
      <dgm:t>
        <a:bodyPr/>
        <a:lstStyle/>
        <a:p>
          <a:pPr rtl="0"/>
          <a:r>
            <a:rPr lang="tr-TR" dirty="0" smtClean="0"/>
            <a:t>Pazarlama kuruluşları ilgili araştırmalar</a:t>
          </a:r>
          <a:endParaRPr lang="tr-TR" dirty="0"/>
        </a:p>
      </dgm:t>
    </dgm:pt>
    <dgm:pt modelId="{1ED3E99F-1E1D-4DF5-A82E-9E047B33A602}" type="parTrans" cxnId="{A8B9538A-1341-43D9-8634-67D7BA273622}">
      <dgm:prSet/>
      <dgm:spPr/>
      <dgm:t>
        <a:bodyPr/>
        <a:lstStyle/>
        <a:p>
          <a:endParaRPr lang="tr-TR"/>
        </a:p>
      </dgm:t>
    </dgm:pt>
    <dgm:pt modelId="{679B722E-BE3B-4155-8F6E-D8DA025D03A7}" type="sibTrans" cxnId="{A8B9538A-1341-43D9-8634-67D7BA273622}">
      <dgm:prSet/>
      <dgm:spPr/>
      <dgm:t>
        <a:bodyPr/>
        <a:lstStyle/>
        <a:p>
          <a:endParaRPr lang="tr-TR"/>
        </a:p>
      </dgm:t>
    </dgm:pt>
    <dgm:pt modelId="{F1626B70-2B83-4C6A-A880-5B3B0EBE46DB}" type="pres">
      <dgm:prSet presAssocID="{0DE2A14A-481E-4CA2-AF83-687258922E0C}" presName="compositeShape" presStyleCnt="0">
        <dgm:presLayoutVars>
          <dgm:dir/>
          <dgm:resizeHandles/>
        </dgm:presLayoutVars>
      </dgm:prSet>
      <dgm:spPr/>
      <dgm:t>
        <a:bodyPr/>
        <a:lstStyle/>
        <a:p>
          <a:endParaRPr lang="tr-TR"/>
        </a:p>
      </dgm:t>
    </dgm:pt>
    <dgm:pt modelId="{A665CF22-CFD9-489A-874A-09A608C3D8C1}" type="pres">
      <dgm:prSet presAssocID="{0DE2A14A-481E-4CA2-AF83-687258922E0C}" presName="pyramid" presStyleLbl="node1" presStyleIdx="0" presStyleCnt="1"/>
      <dgm:spPr/>
    </dgm:pt>
    <dgm:pt modelId="{DDA7F909-1BAD-4A45-84F3-8419A11A4FC8}" type="pres">
      <dgm:prSet presAssocID="{0DE2A14A-481E-4CA2-AF83-687258922E0C}" presName="theList" presStyleCnt="0"/>
      <dgm:spPr/>
    </dgm:pt>
    <dgm:pt modelId="{4673B0D4-921C-4DDC-A0E8-5B0A3A0228DB}" type="pres">
      <dgm:prSet presAssocID="{728013D3-D40D-4F1B-966E-917588CA2546}" presName="aNode" presStyleLbl="fgAcc1" presStyleIdx="0" presStyleCnt="5">
        <dgm:presLayoutVars>
          <dgm:bulletEnabled val="1"/>
        </dgm:presLayoutVars>
      </dgm:prSet>
      <dgm:spPr/>
      <dgm:t>
        <a:bodyPr/>
        <a:lstStyle/>
        <a:p>
          <a:endParaRPr lang="tr-TR"/>
        </a:p>
      </dgm:t>
    </dgm:pt>
    <dgm:pt modelId="{5D11BBF2-9515-4D4F-8907-E8B95FA3FD36}" type="pres">
      <dgm:prSet presAssocID="{728013D3-D40D-4F1B-966E-917588CA2546}" presName="aSpace" presStyleCnt="0"/>
      <dgm:spPr/>
    </dgm:pt>
    <dgm:pt modelId="{0FED8661-A2F0-4138-A484-2BDE24856FB7}" type="pres">
      <dgm:prSet presAssocID="{2978854F-5DDC-4C11-8121-3CC5578F6E2C}" presName="aNode" presStyleLbl="fgAcc1" presStyleIdx="1" presStyleCnt="5">
        <dgm:presLayoutVars>
          <dgm:bulletEnabled val="1"/>
        </dgm:presLayoutVars>
      </dgm:prSet>
      <dgm:spPr/>
      <dgm:t>
        <a:bodyPr/>
        <a:lstStyle/>
        <a:p>
          <a:endParaRPr lang="tr-TR"/>
        </a:p>
      </dgm:t>
    </dgm:pt>
    <dgm:pt modelId="{D3ED81CC-8EE3-4D07-81CB-E95DFEF333FD}" type="pres">
      <dgm:prSet presAssocID="{2978854F-5DDC-4C11-8121-3CC5578F6E2C}" presName="aSpace" presStyleCnt="0"/>
      <dgm:spPr/>
    </dgm:pt>
    <dgm:pt modelId="{E02F6889-1D54-43B0-B97A-0E0F24314060}" type="pres">
      <dgm:prSet presAssocID="{0D63B899-AEF7-4AF3-AA4D-FBCCA3E2CD32}" presName="aNode" presStyleLbl="fgAcc1" presStyleIdx="2" presStyleCnt="5">
        <dgm:presLayoutVars>
          <dgm:bulletEnabled val="1"/>
        </dgm:presLayoutVars>
      </dgm:prSet>
      <dgm:spPr/>
      <dgm:t>
        <a:bodyPr/>
        <a:lstStyle/>
        <a:p>
          <a:endParaRPr lang="tr-TR"/>
        </a:p>
      </dgm:t>
    </dgm:pt>
    <dgm:pt modelId="{D7456F67-8ECF-4492-9E51-4EE3DC9F32F2}" type="pres">
      <dgm:prSet presAssocID="{0D63B899-AEF7-4AF3-AA4D-FBCCA3E2CD32}" presName="aSpace" presStyleCnt="0"/>
      <dgm:spPr/>
    </dgm:pt>
    <dgm:pt modelId="{79314BE8-8095-40D6-B908-BF433B2931A3}" type="pres">
      <dgm:prSet presAssocID="{131D56CF-776D-4EB2-86D2-CD1E4874FB18}" presName="aNode" presStyleLbl="fgAcc1" presStyleIdx="3" presStyleCnt="5">
        <dgm:presLayoutVars>
          <dgm:bulletEnabled val="1"/>
        </dgm:presLayoutVars>
      </dgm:prSet>
      <dgm:spPr/>
      <dgm:t>
        <a:bodyPr/>
        <a:lstStyle/>
        <a:p>
          <a:endParaRPr lang="tr-TR"/>
        </a:p>
      </dgm:t>
    </dgm:pt>
    <dgm:pt modelId="{AC6E7F30-AB33-4088-BE5B-4F05F160162D}" type="pres">
      <dgm:prSet presAssocID="{131D56CF-776D-4EB2-86D2-CD1E4874FB18}" presName="aSpace" presStyleCnt="0"/>
      <dgm:spPr/>
    </dgm:pt>
    <dgm:pt modelId="{A41C81DE-6239-428D-9947-B44DC7AEE817}" type="pres">
      <dgm:prSet presAssocID="{90C09AC8-6BA2-4B5D-8D43-F8ED9358E2AB}" presName="aNode" presStyleLbl="fgAcc1" presStyleIdx="4" presStyleCnt="5">
        <dgm:presLayoutVars>
          <dgm:bulletEnabled val="1"/>
        </dgm:presLayoutVars>
      </dgm:prSet>
      <dgm:spPr/>
      <dgm:t>
        <a:bodyPr/>
        <a:lstStyle/>
        <a:p>
          <a:endParaRPr lang="tr-TR"/>
        </a:p>
      </dgm:t>
    </dgm:pt>
    <dgm:pt modelId="{3C8BA8DE-0649-4D1F-A038-D58EA37A9582}" type="pres">
      <dgm:prSet presAssocID="{90C09AC8-6BA2-4B5D-8D43-F8ED9358E2AB}" presName="aSpace" presStyleCnt="0"/>
      <dgm:spPr/>
    </dgm:pt>
  </dgm:ptLst>
  <dgm:cxnLst>
    <dgm:cxn modelId="{286DE19C-F68D-4B04-A295-7347FC534731}" type="presOf" srcId="{131D56CF-776D-4EB2-86D2-CD1E4874FB18}" destId="{79314BE8-8095-40D6-B908-BF433B2931A3}" srcOrd="0" destOrd="0" presId="urn:microsoft.com/office/officeart/2005/8/layout/pyramid2"/>
    <dgm:cxn modelId="{742540DE-2413-4ED9-9387-2F3F3D51085F}" srcId="{0DE2A14A-481E-4CA2-AF83-687258922E0C}" destId="{0D63B899-AEF7-4AF3-AA4D-FBCCA3E2CD32}" srcOrd="2" destOrd="0" parTransId="{74E756E3-6212-477D-ABAD-77F3957EB877}" sibTransId="{67D7992A-9118-49A9-9EE1-9AB090CA6ACD}"/>
    <dgm:cxn modelId="{8B3038E7-5150-4E39-B30F-AF5A2BFCACB0}" type="presOf" srcId="{728013D3-D40D-4F1B-966E-917588CA2546}" destId="{4673B0D4-921C-4DDC-A0E8-5B0A3A0228DB}" srcOrd="0" destOrd="0" presId="urn:microsoft.com/office/officeart/2005/8/layout/pyramid2"/>
    <dgm:cxn modelId="{5EB47347-00BA-43F9-A817-2FB2F37CC64B}" type="presOf" srcId="{0DE2A14A-481E-4CA2-AF83-687258922E0C}" destId="{F1626B70-2B83-4C6A-A880-5B3B0EBE46DB}" srcOrd="0" destOrd="0" presId="urn:microsoft.com/office/officeart/2005/8/layout/pyramid2"/>
    <dgm:cxn modelId="{A8B9538A-1341-43D9-8634-67D7BA273622}" srcId="{0DE2A14A-481E-4CA2-AF83-687258922E0C}" destId="{90C09AC8-6BA2-4B5D-8D43-F8ED9358E2AB}" srcOrd="4" destOrd="0" parTransId="{1ED3E99F-1E1D-4DF5-A82E-9E047B33A602}" sibTransId="{679B722E-BE3B-4155-8F6E-D8DA025D03A7}"/>
    <dgm:cxn modelId="{82FBC298-FEE6-4686-99D3-7AA9DEA1D8F5}" srcId="{0DE2A14A-481E-4CA2-AF83-687258922E0C}" destId="{131D56CF-776D-4EB2-86D2-CD1E4874FB18}" srcOrd="3" destOrd="0" parTransId="{5A87A973-85F2-4F67-A373-4EAE270BBF25}" sibTransId="{0053417A-57AE-4A91-8233-FD912C743916}"/>
    <dgm:cxn modelId="{137E0248-2C6C-4587-AA0E-BAA96E695AE0}" type="presOf" srcId="{2978854F-5DDC-4C11-8121-3CC5578F6E2C}" destId="{0FED8661-A2F0-4138-A484-2BDE24856FB7}" srcOrd="0" destOrd="0" presId="urn:microsoft.com/office/officeart/2005/8/layout/pyramid2"/>
    <dgm:cxn modelId="{80FDA9C0-D580-488F-9B2B-1249757830EE}" type="presOf" srcId="{0D63B899-AEF7-4AF3-AA4D-FBCCA3E2CD32}" destId="{E02F6889-1D54-43B0-B97A-0E0F24314060}" srcOrd="0" destOrd="0" presId="urn:microsoft.com/office/officeart/2005/8/layout/pyramid2"/>
    <dgm:cxn modelId="{24C928FB-68FB-4368-A3AE-20D3FE3380EE}" srcId="{0DE2A14A-481E-4CA2-AF83-687258922E0C}" destId="{728013D3-D40D-4F1B-966E-917588CA2546}" srcOrd="0" destOrd="0" parTransId="{B5CDDF3E-7045-484B-A695-04E5FC1EE4E8}" sibTransId="{81A19B92-CE56-4264-B3F1-944517AAB5AC}"/>
    <dgm:cxn modelId="{516AB657-721D-4687-9C9C-C928CA4A9B0D}" srcId="{0DE2A14A-481E-4CA2-AF83-687258922E0C}" destId="{2978854F-5DDC-4C11-8121-3CC5578F6E2C}" srcOrd="1" destOrd="0" parTransId="{A906E098-C3C3-401E-9BDE-EB68D3A62F0C}" sibTransId="{118D2CDA-CBE5-4B7E-878A-601C78789023}"/>
    <dgm:cxn modelId="{57BFBCC2-03F7-44E6-855E-C1091494A876}" type="presOf" srcId="{90C09AC8-6BA2-4B5D-8D43-F8ED9358E2AB}" destId="{A41C81DE-6239-428D-9947-B44DC7AEE817}" srcOrd="0" destOrd="0" presId="urn:microsoft.com/office/officeart/2005/8/layout/pyramid2"/>
    <dgm:cxn modelId="{7E8EBAD5-49DD-4B68-B8F6-6CDBEBECBEAE}" type="presParOf" srcId="{F1626B70-2B83-4C6A-A880-5B3B0EBE46DB}" destId="{A665CF22-CFD9-489A-874A-09A608C3D8C1}" srcOrd="0" destOrd="0" presId="urn:microsoft.com/office/officeart/2005/8/layout/pyramid2"/>
    <dgm:cxn modelId="{3CFE64B6-1E23-4CA1-A9F6-39813ECAFA90}" type="presParOf" srcId="{F1626B70-2B83-4C6A-A880-5B3B0EBE46DB}" destId="{DDA7F909-1BAD-4A45-84F3-8419A11A4FC8}" srcOrd="1" destOrd="0" presId="urn:microsoft.com/office/officeart/2005/8/layout/pyramid2"/>
    <dgm:cxn modelId="{2F0BF10C-6B17-45EA-ACD9-BA2FF59EF28C}" type="presParOf" srcId="{DDA7F909-1BAD-4A45-84F3-8419A11A4FC8}" destId="{4673B0D4-921C-4DDC-A0E8-5B0A3A0228DB}" srcOrd="0" destOrd="0" presId="urn:microsoft.com/office/officeart/2005/8/layout/pyramid2"/>
    <dgm:cxn modelId="{2648AFE4-FB44-4518-8478-FFF7496E1F37}" type="presParOf" srcId="{DDA7F909-1BAD-4A45-84F3-8419A11A4FC8}" destId="{5D11BBF2-9515-4D4F-8907-E8B95FA3FD36}" srcOrd="1" destOrd="0" presId="urn:microsoft.com/office/officeart/2005/8/layout/pyramid2"/>
    <dgm:cxn modelId="{248EB2F9-A068-4BF6-B520-7A2465506A6A}" type="presParOf" srcId="{DDA7F909-1BAD-4A45-84F3-8419A11A4FC8}" destId="{0FED8661-A2F0-4138-A484-2BDE24856FB7}" srcOrd="2" destOrd="0" presId="urn:microsoft.com/office/officeart/2005/8/layout/pyramid2"/>
    <dgm:cxn modelId="{CD379D69-521B-4FDC-B3A9-916D554B1D6A}" type="presParOf" srcId="{DDA7F909-1BAD-4A45-84F3-8419A11A4FC8}" destId="{D3ED81CC-8EE3-4D07-81CB-E95DFEF333FD}" srcOrd="3" destOrd="0" presId="urn:microsoft.com/office/officeart/2005/8/layout/pyramid2"/>
    <dgm:cxn modelId="{451E8F1F-9967-4AE1-9191-1DD5C6318A6F}" type="presParOf" srcId="{DDA7F909-1BAD-4A45-84F3-8419A11A4FC8}" destId="{E02F6889-1D54-43B0-B97A-0E0F24314060}" srcOrd="4" destOrd="0" presId="urn:microsoft.com/office/officeart/2005/8/layout/pyramid2"/>
    <dgm:cxn modelId="{5D0ECE46-083A-4523-AC6C-C1DC74BF7B6B}" type="presParOf" srcId="{DDA7F909-1BAD-4A45-84F3-8419A11A4FC8}" destId="{D7456F67-8ECF-4492-9E51-4EE3DC9F32F2}" srcOrd="5" destOrd="0" presId="urn:microsoft.com/office/officeart/2005/8/layout/pyramid2"/>
    <dgm:cxn modelId="{70CF2D1C-E4A2-4A71-87FD-2FDAFC3B0652}" type="presParOf" srcId="{DDA7F909-1BAD-4A45-84F3-8419A11A4FC8}" destId="{79314BE8-8095-40D6-B908-BF433B2931A3}" srcOrd="6" destOrd="0" presId="urn:microsoft.com/office/officeart/2005/8/layout/pyramid2"/>
    <dgm:cxn modelId="{D5B8C41E-F995-4DE4-8F8C-CFE6A641659B}" type="presParOf" srcId="{DDA7F909-1BAD-4A45-84F3-8419A11A4FC8}" destId="{AC6E7F30-AB33-4088-BE5B-4F05F160162D}" srcOrd="7" destOrd="0" presId="urn:microsoft.com/office/officeart/2005/8/layout/pyramid2"/>
    <dgm:cxn modelId="{B1837644-10A0-4564-BD0E-751E9970803D}" type="presParOf" srcId="{DDA7F909-1BAD-4A45-84F3-8419A11A4FC8}" destId="{A41C81DE-6239-428D-9947-B44DC7AEE817}" srcOrd="8" destOrd="0" presId="urn:microsoft.com/office/officeart/2005/8/layout/pyramid2"/>
    <dgm:cxn modelId="{A09580EF-5F7C-4C09-8FF7-1C0DCDD48045}" type="presParOf" srcId="{DDA7F909-1BAD-4A45-84F3-8419A11A4FC8}" destId="{3C8BA8DE-0649-4D1F-A038-D58EA37A9582}" srcOrd="9" destOrd="0" presId="urn:microsoft.com/office/officeart/2005/8/layout/pyramid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910C490-0BB3-44E2-8126-7FF34F31EEEA}">
      <dsp:nvSpPr>
        <dsp:cNvPr id="0" name=""/>
        <dsp:cNvSpPr/>
      </dsp:nvSpPr>
      <dsp:spPr>
        <a:xfrm>
          <a:off x="0" y="43481"/>
          <a:ext cx="8229600" cy="722474"/>
        </a:xfrm>
        <a:prstGeom prst="roundRect">
          <a:avLst/>
        </a:prstGeom>
        <a:solidFill>
          <a:schemeClr val="accent1">
            <a:hueOff val="0"/>
            <a:satOff val="0"/>
            <a:lumOff val="0"/>
            <a:alphaOff val="0"/>
          </a:schemeClr>
        </a:solidFill>
        <a:ln w="2222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lvl="0" algn="l" defTabSz="844550" rtl="0">
            <a:lnSpc>
              <a:spcPct val="90000"/>
            </a:lnSpc>
            <a:spcBef>
              <a:spcPct val="0"/>
            </a:spcBef>
            <a:spcAft>
              <a:spcPct val="35000"/>
            </a:spcAft>
          </a:pPr>
          <a:r>
            <a:rPr lang="tr-TR" sz="1900" kern="1200" dirty="0" smtClean="0"/>
            <a:t>Belli bir ürün/ürünlerde pazar genişliğinin belirlenmesi </a:t>
          </a:r>
          <a:endParaRPr lang="tr-TR" sz="1900" kern="1200" dirty="0"/>
        </a:p>
      </dsp:txBody>
      <dsp:txXfrm>
        <a:off x="35268" y="78749"/>
        <a:ext cx="8159064" cy="651938"/>
      </dsp:txXfrm>
    </dsp:sp>
    <dsp:sp modelId="{F08318CB-CC55-4888-B625-EE679882C63C}">
      <dsp:nvSpPr>
        <dsp:cNvPr id="0" name=""/>
        <dsp:cNvSpPr/>
      </dsp:nvSpPr>
      <dsp:spPr>
        <a:xfrm>
          <a:off x="0" y="820676"/>
          <a:ext cx="8229600" cy="722474"/>
        </a:xfrm>
        <a:prstGeom prst="roundRect">
          <a:avLst/>
        </a:prstGeom>
        <a:solidFill>
          <a:schemeClr val="accent1">
            <a:hueOff val="0"/>
            <a:satOff val="0"/>
            <a:lumOff val="0"/>
            <a:alphaOff val="0"/>
          </a:schemeClr>
        </a:solidFill>
        <a:ln w="2222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lvl="0" algn="l" defTabSz="844550" rtl="0">
            <a:lnSpc>
              <a:spcPct val="90000"/>
            </a:lnSpc>
            <a:spcBef>
              <a:spcPct val="0"/>
            </a:spcBef>
            <a:spcAft>
              <a:spcPct val="35000"/>
            </a:spcAft>
          </a:pPr>
          <a:r>
            <a:rPr lang="tr-TR" sz="1900" kern="1200" dirty="0" smtClean="0"/>
            <a:t>Pazarda yeni mamul ve ürüne olan talebin tahmini</a:t>
          </a:r>
          <a:endParaRPr lang="tr-TR" sz="1900" kern="1200" dirty="0"/>
        </a:p>
      </dsp:txBody>
      <dsp:txXfrm>
        <a:off x="35268" y="855944"/>
        <a:ext cx="8159064" cy="651938"/>
      </dsp:txXfrm>
    </dsp:sp>
    <dsp:sp modelId="{B171AF6F-49C7-4D18-918F-74CE6C48BD59}">
      <dsp:nvSpPr>
        <dsp:cNvPr id="0" name=""/>
        <dsp:cNvSpPr/>
      </dsp:nvSpPr>
      <dsp:spPr>
        <a:xfrm>
          <a:off x="0" y="1597871"/>
          <a:ext cx="8229600" cy="722474"/>
        </a:xfrm>
        <a:prstGeom prst="roundRect">
          <a:avLst/>
        </a:prstGeom>
        <a:solidFill>
          <a:schemeClr val="accent1">
            <a:hueOff val="0"/>
            <a:satOff val="0"/>
            <a:lumOff val="0"/>
            <a:alphaOff val="0"/>
          </a:schemeClr>
        </a:solidFill>
        <a:ln w="2222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lvl="0" algn="l" defTabSz="844550" rtl="0">
            <a:lnSpc>
              <a:spcPct val="90000"/>
            </a:lnSpc>
            <a:spcBef>
              <a:spcPct val="0"/>
            </a:spcBef>
            <a:spcAft>
              <a:spcPct val="35000"/>
            </a:spcAft>
          </a:pPr>
          <a:r>
            <a:rPr lang="tr-TR" sz="1900" kern="1200" dirty="0" smtClean="0"/>
            <a:t>Pazarda karlılık durumlarının saptanması</a:t>
          </a:r>
          <a:endParaRPr lang="tr-TR" sz="1900" kern="1200" dirty="0"/>
        </a:p>
      </dsp:txBody>
      <dsp:txXfrm>
        <a:off x="35268" y="1633139"/>
        <a:ext cx="8159064" cy="651938"/>
      </dsp:txXfrm>
    </dsp:sp>
    <dsp:sp modelId="{CA774BDA-CF6B-4DFB-A49B-FADCBD7A8E01}">
      <dsp:nvSpPr>
        <dsp:cNvPr id="0" name=""/>
        <dsp:cNvSpPr/>
      </dsp:nvSpPr>
      <dsp:spPr>
        <a:xfrm>
          <a:off x="0" y="2375066"/>
          <a:ext cx="8229600" cy="722474"/>
        </a:xfrm>
        <a:prstGeom prst="roundRect">
          <a:avLst/>
        </a:prstGeom>
        <a:solidFill>
          <a:schemeClr val="accent1">
            <a:hueOff val="0"/>
            <a:satOff val="0"/>
            <a:lumOff val="0"/>
            <a:alphaOff val="0"/>
          </a:schemeClr>
        </a:solidFill>
        <a:ln w="2222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lvl="0" algn="l" defTabSz="844550" rtl="0">
            <a:lnSpc>
              <a:spcPct val="90000"/>
            </a:lnSpc>
            <a:spcBef>
              <a:spcPct val="0"/>
            </a:spcBef>
            <a:spcAft>
              <a:spcPct val="35000"/>
            </a:spcAft>
          </a:pPr>
          <a:r>
            <a:rPr lang="tr-TR" sz="1900" kern="1200" dirty="0" smtClean="0"/>
            <a:t>Pazardaki talep değişiminin incelenmesi</a:t>
          </a:r>
          <a:endParaRPr lang="tr-TR" sz="1900" kern="1200" dirty="0"/>
        </a:p>
      </dsp:txBody>
      <dsp:txXfrm>
        <a:off x="35268" y="2410334"/>
        <a:ext cx="8159064" cy="651938"/>
      </dsp:txXfrm>
    </dsp:sp>
    <dsp:sp modelId="{B43EE09A-8F0F-42D7-95DC-221C63B51EC2}">
      <dsp:nvSpPr>
        <dsp:cNvPr id="0" name=""/>
        <dsp:cNvSpPr/>
      </dsp:nvSpPr>
      <dsp:spPr>
        <a:xfrm>
          <a:off x="0" y="3152261"/>
          <a:ext cx="8229600" cy="722474"/>
        </a:xfrm>
        <a:prstGeom prst="roundRect">
          <a:avLst/>
        </a:prstGeom>
        <a:solidFill>
          <a:schemeClr val="accent1">
            <a:hueOff val="0"/>
            <a:satOff val="0"/>
            <a:lumOff val="0"/>
            <a:alphaOff val="0"/>
          </a:schemeClr>
        </a:solidFill>
        <a:ln w="2222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lvl="0" algn="l" defTabSz="844550" rtl="0">
            <a:lnSpc>
              <a:spcPct val="90000"/>
            </a:lnSpc>
            <a:spcBef>
              <a:spcPct val="0"/>
            </a:spcBef>
            <a:spcAft>
              <a:spcPct val="35000"/>
            </a:spcAft>
          </a:pPr>
          <a:r>
            <a:rPr lang="tr-TR" sz="1900" kern="1200" dirty="0" smtClean="0"/>
            <a:t>Pazarda ürünün satış olanağının ve bunu genişletme durumunun tahmin edilmesi</a:t>
          </a:r>
          <a:endParaRPr lang="tr-TR" sz="1900" kern="1200" dirty="0"/>
        </a:p>
      </dsp:txBody>
      <dsp:txXfrm>
        <a:off x="35268" y="3187529"/>
        <a:ext cx="8159064" cy="651938"/>
      </dsp:txXfrm>
    </dsp:sp>
    <dsp:sp modelId="{A649FDCC-004C-4130-9469-F81775739A19}">
      <dsp:nvSpPr>
        <dsp:cNvPr id="0" name=""/>
        <dsp:cNvSpPr/>
      </dsp:nvSpPr>
      <dsp:spPr>
        <a:xfrm>
          <a:off x="0" y="3929456"/>
          <a:ext cx="8229600" cy="722474"/>
        </a:xfrm>
        <a:prstGeom prst="roundRect">
          <a:avLst/>
        </a:prstGeom>
        <a:solidFill>
          <a:schemeClr val="accent1">
            <a:hueOff val="0"/>
            <a:satOff val="0"/>
            <a:lumOff val="0"/>
            <a:alphaOff val="0"/>
          </a:schemeClr>
        </a:solidFill>
        <a:ln w="2222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lvl="0" algn="l" defTabSz="844550" rtl="0">
            <a:lnSpc>
              <a:spcPct val="90000"/>
            </a:lnSpc>
            <a:spcBef>
              <a:spcPct val="0"/>
            </a:spcBef>
            <a:spcAft>
              <a:spcPct val="35000"/>
            </a:spcAft>
          </a:pPr>
          <a:r>
            <a:rPr lang="tr-TR" sz="1900" kern="1200" dirty="0" smtClean="0"/>
            <a:t>genel iş hacmindeki eğilimler ve ekonomik göstergeler ile ürün satışları arasındaki ilişkilerin belirlenmesi</a:t>
          </a:r>
          <a:endParaRPr lang="tr-TR" sz="1900" kern="1200" dirty="0"/>
        </a:p>
      </dsp:txBody>
      <dsp:txXfrm>
        <a:off x="35268" y="3964724"/>
        <a:ext cx="8159064" cy="651938"/>
      </dsp:txXfrm>
    </dsp:sp>
    <dsp:sp modelId="{64C1CE5E-A7A8-4BB6-90A0-E7A097E5D3C5}">
      <dsp:nvSpPr>
        <dsp:cNvPr id="0" name=""/>
        <dsp:cNvSpPr/>
      </dsp:nvSpPr>
      <dsp:spPr>
        <a:xfrm>
          <a:off x="0" y="4706651"/>
          <a:ext cx="8229600" cy="722474"/>
        </a:xfrm>
        <a:prstGeom prst="roundRect">
          <a:avLst/>
        </a:prstGeom>
        <a:solidFill>
          <a:schemeClr val="accent1">
            <a:hueOff val="0"/>
            <a:satOff val="0"/>
            <a:lumOff val="0"/>
            <a:alphaOff val="0"/>
          </a:schemeClr>
        </a:solidFill>
        <a:ln w="2222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lvl="0" algn="l" defTabSz="844550" rtl="0">
            <a:lnSpc>
              <a:spcPct val="90000"/>
            </a:lnSpc>
            <a:spcBef>
              <a:spcPct val="0"/>
            </a:spcBef>
            <a:spcAft>
              <a:spcPct val="35000"/>
            </a:spcAft>
          </a:pPr>
          <a:endParaRPr lang="tr-TR" sz="1900" kern="1200" dirty="0"/>
        </a:p>
      </dsp:txBody>
      <dsp:txXfrm>
        <a:off x="35268" y="4741919"/>
        <a:ext cx="8159064" cy="65193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EF11805-AFD0-491A-A91F-62DFFDE2ACE5}">
      <dsp:nvSpPr>
        <dsp:cNvPr id="0" name=""/>
        <dsp:cNvSpPr/>
      </dsp:nvSpPr>
      <dsp:spPr>
        <a:xfrm>
          <a:off x="698518" y="1263"/>
          <a:ext cx="6832562" cy="935474"/>
        </a:xfrm>
        <a:prstGeom prst="chevron">
          <a:avLst/>
        </a:prstGeom>
        <a:solidFill>
          <a:schemeClr val="accent1">
            <a:hueOff val="0"/>
            <a:satOff val="0"/>
            <a:lumOff val="0"/>
            <a:alphaOff val="0"/>
          </a:schemeClr>
        </a:solidFill>
        <a:ln w="2222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590" tIns="10795" rIns="0" bIns="10795" numCol="1" spcCol="1270" anchor="ctr" anchorCtr="0">
          <a:noAutofit/>
        </a:bodyPr>
        <a:lstStyle/>
        <a:p>
          <a:pPr lvl="0" algn="ctr" defTabSz="755650" rtl="0">
            <a:lnSpc>
              <a:spcPct val="90000"/>
            </a:lnSpc>
            <a:spcBef>
              <a:spcPct val="0"/>
            </a:spcBef>
            <a:spcAft>
              <a:spcPct val="35000"/>
            </a:spcAft>
          </a:pPr>
          <a:r>
            <a:rPr lang="tr-TR" sz="1700" kern="1200" dirty="0" smtClean="0"/>
            <a:t>Daha önce nitelikleri tanımlanmış olan pazara girilebilmesi için pazar araştırmasından sonra yapılır. </a:t>
          </a:r>
          <a:endParaRPr lang="tr-TR" sz="1700" kern="1200" dirty="0"/>
        </a:p>
      </dsp:txBody>
      <dsp:txXfrm>
        <a:off x="1166255" y="1263"/>
        <a:ext cx="5897088" cy="935474"/>
      </dsp:txXfrm>
    </dsp:sp>
    <dsp:sp modelId="{4C0F1275-DE0B-4205-BBDF-2212804AD5C4}">
      <dsp:nvSpPr>
        <dsp:cNvPr id="0" name=""/>
        <dsp:cNvSpPr/>
      </dsp:nvSpPr>
      <dsp:spPr>
        <a:xfrm>
          <a:off x="698518" y="1067704"/>
          <a:ext cx="6822833" cy="935474"/>
        </a:xfrm>
        <a:prstGeom prst="chevron">
          <a:avLst/>
        </a:prstGeom>
        <a:solidFill>
          <a:schemeClr val="accent1">
            <a:hueOff val="0"/>
            <a:satOff val="0"/>
            <a:lumOff val="0"/>
            <a:alphaOff val="0"/>
          </a:schemeClr>
        </a:solidFill>
        <a:ln w="2222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590" tIns="10795" rIns="0" bIns="10795" numCol="1" spcCol="1270" anchor="ctr" anchorCtr="0">
          <a:noAutofit/>
        </a:bodyPr>
        <a:lstStyle/>
        <a:p>
          <a:pPr lvl="0" algn="ctr" defTabSz="755650" rtl="0">
            <a:lnSpc>
              <a:spcPct val="90000"/>
            </a:lnSpc>
            <a:spcBef>
              <a:spcPct val="0"/>
            </a:spcBef>
            <a:spcAft>
              <a:spcPct val="35000"/>
            </a:spcAft>
          </a:pPr>
          <a:r>
            <a:rPr lang="tr-TR" sz="1700" kern="1200" dirty="0" smtClean="0"/>
            <a:t>Pazar araştırmasından elde edilen bilgiler kullanılır. </a:t>
          </a:r>
          <a:endParaRPr lang="tr-TR" sz="1700" kern="1200" dirty="0"/>
        </a:p>
      </dsp:txBody>
      <dsp:txXfrm>
        <a:off x="1166255" y="1067704"/>
        <a:ext cx="5887359" cy="935474"/>
      </dsp:txXfrm>
    </dsp:sp>
    <dsp:sp modelId="{12A84EB8-409E-4E7F-9D88-0AF541899714}">
      <dsp:nvSpPr>
        <dsp:cNvPr id="0" name=""/>
        <dsp:cNvSpPr/>
      </dsp:nvSpPr>
      <dsp:spPr>
        <a:xfrm>
          <a:off x="698518" y="2134144"/>
          <a:ext cx="6813127" cy="935474"/>
        </a:xfrm>
        <a:prstGeom prst="chevron">
          <a:avLst/>
        </a:prstGeom>
        <a:solidFill>
          <a:schemeClr val="accent1">
            <a:hueOff val="0"/>
            <a:satOff val="0"/>
            <a:lumOff val="0"/>
            <a:alphaOff val="0"/>
          </a:schemeClr>
        </a:solidFill>
        <a:ln w="2222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590" tIns="10795" rIns="0" bIns="10795" numCol="1" spcCol="1270" anchor="ctr" anchorCtr="0">
          <a:noAutofit/>
        </a:bodyPr>
        <a:lstStyle/>
        <a:p>
          <a:pPr lvl="0" algn="ctr" defTabSz="755650" rtl="0">
            <a:lnSpc>
              <a:spcPct val="90000"/>
            </a:lnSpc>
            <a:spcBef>
              <a:spcPct val="0"/>
            </a:spcBef>
            <a:spcAft>
              <a:spcPct val="35000"/>
            </a:spcAft>
          </a:pPr>
          <a:r>
            <a:rPr lang="tr-TR" sz="1700" kern="1200" dirty="0" smtClean="0"/>
            <a:t>Yatırım kararı ve işletme faaliyete geçtikten sonra, ortaya çıkan pazarlama sorunlarının tespitine yönelik olarak yapılan kurgulanan araştırmalardır. </a:t>
          </a:r>
          <a:endParaRPr lang="tr-TR" sz="1700" kern="1200" dirty="0"/>
        </a:p>
      </dsp:txBody>
      <dsp:txXfrm>
        <a:off x="1166255" y="2134144"/>
        <a:ext cx="5877653" cy="935474"/>
      </dsp:txXfrm>
    </dsp:sp>
    <dsp:sp modelId="{273E399A-5BB8-40D9-9BF4-CB8A87F459AF}">
      <dsp:nvSpPr>
        <dsp:cNvPr id="0" name=""/>
        <dsp:cNvSpPr/>
      </dsp:nvSpPr>
      <dsp:spPr>
        <a:xfrm>
          <a:off x="698518" y="3200585"/>
          <a:ext cx="6484191" cy="935474"/>
        </a:xfrm>
        <a:prstGeom prst="chevron">
          <a:avLst/>
        </a:prstGeom>
        <a:solidFill>
          <a:schemeClr val="accent1">
            <a:hueOff val="0"/>
            <a:satOff val="0"/>
            <a:lumOff val="0"/>
            <a:alphaOff val="0"/>
          </a:schemeClr>
        </a:solidFill>
        <a:ln w="2222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590" tIns="10795" rIns="0" bIns="10795" numCol="1" spcCol="1270" anchor="ctr" anchorCtr="0">
          <a:noAutofit/>
        </a:bodyPr>
        <a:lstStyle/>
        <a:p>
          <a:pPr lvl="0" algn="ctr" defTabSz="755650" rtl="0">
            <a:lnSpc>
              <a:spcPct val="90000"/>
            </a:lnSpc>
            <a:spcBef>
              <a:spcPct val="0"/>
            </a:spcBef>
            <a:spcAft>
              <a:spcPct val="35000"/>
            </a:spcAft>
          </a:pPr>
          <a:r>
            <a:rPr lang="tr-TR" sz="1700" kern="1200" dirty="0" smtClean="0"/>
            <a:t>Pazarlama araştırmaları işletmenin karşılaştığı özel pazarlama sorunuyla ilgili verilerin toplanması, analiz edilmesi ve raporlanması olarak ta tanımlanmaktadır (Korkmaz 2009).</a:t>
          </a:r>
          <a:endParaRPr lang="tr-TR" sz="1700" kern="1200" dirty="0"/>
        </a:p>
      </dsp:txBody>
      <dsp:txXfrm>
        <a:off x="1166255" y="3200585"/>
        <a:ext cx="5548717" cy="935474"/>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665CF22-CFD9-489A-874A-09A608C3D8C1}">
      <dsp:nvSpPr>
        <dsp:cNvPr id="0" name=""/>
        <dsp:cNvSpPr/>
      </dsp:nvSpPr>
      <dsp:spPr>
        <a:xfrm>
          <a:off x="1537335" y="0"/>
          <a:ext cx="3886200" cy="3886200"/>
        </a:xfrm>
        <a:prstGeom prst="triangle">
          <a:avLst/>
        </a:prstGeom>
        <a:solidFill>
          <a:schemeClr val="accent1">
            <a:hueOff val="0"/>
            <a:satOff val="0"/>
            <a:lumOff val="0"/>
            <a:alphaOff val="0"/>
          </a:schemeClr>
        </a:solidFill>
        <a:ln w="2222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673B0D4-921C-4DDC-A0E8-5B0A3A0228DB}">
      <dsp:nvSpPr>
        <dsp:cNvPr id="0" name=""/>
        <dsp:cNvSpPr/>
      </dsp:nvSpPr>
      <dsp:spPr>
        <a:xfrm>
          <a:off x="3480435" y="388999"/>
          <a:ext cx="2526030" cy="552569"/>
        </a:xfrm>
        <a:prstGeom prst="roundRect">
          <a:avLst/>
        </a:prstGeom>
        <a:solidFill>
          <a:schemeClr val="lt1">
            <a:alpha val="90000"/>
            <a:hueOff val="0"/>
            <a:satOff val="0"/>
            <a:lumOff val="0"/>
            <a:alphaOff val="0"/>
          </a:schemeClr>
        </a:solidFill>
        <a:ln w="2222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lvl="0" algn="ctr" defTabSz="622300" rtl="0">
            <a:lnSpc>
              <a:spcPct val="90000"/>
            </a:lnSpc>
            <a:spcBef>
              <a:spcPct val="0"/>
            </a:spcBef>
            <a:spcAft>
              <a:spcPct val="35000"/>
            </a:spcAft>
          </a:pPr>
          <a:r>
            <a:rPr lang="tr-TR" sz="1400" kern="1200" dirty="0" smtClean="0"/>
            <a:t>Pazarla ilgili araştırmalar</a:t>
          </a:r>
          <a:endParaRPr lang="tr-TR" sz="1400" kern="1200" dirty="0"/>
        </a:p>
      </dsp:txBody>
      <dsp:txXfrm>
        <a:off x="3507409" y="415973"/>
        <a:ext cx="2472082" cy="498621"/>
      </dsp:txXfrm>
    </dsp:sp>
    <dsp:sp modelId="{0FED8661-A2F0-4138-A484-2BDE24856FB7}">
      <dsp:nvSpPr>
        <dsp:cNvPr id="0" name=""/>
        <dsp:cNvSpPr/>
      </dsp:nvSpPr>
      <dsp:spPr>
        <a:xfrm>
          <a:off x="3480435" y="1010639"/>
          <a:ext cx="2526030" cy="552569"/>
        </a:xfrm>
        <a:prstGeom prst="roundRect">
          <a:avLst/>
        </a:prstGeom>
        <a:solidFill>
          <a:schemeClr val="lt1">
            <a:alpha val="90000"/>
            <a:hueOff val="0"/>
            <a:satOff val="0"/>
            <a:lumOff val="0"/>
            <a:alphaOff val="0"/>
          </a:schemeClr>
        </a:solidFill>
        <a:ln w="2222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lvl="0" algn="ctr" defTabSz="622300" rtl="0">
            <a:lnSpc>
              <a:spcPct val="90000"/>
            </a:lnSpc>
            <a:spcBef>
              <a:spcPct val="0"/>
            </a:spcBef>
            <a:spcAft>
              <a:spcPct val="35000"/>
            </a:spcAft>
          </a:pPr>
          <a:r>
            <a:rPr lang="tr-TR" sz="1400" kern="1200" dirty="0" smtClean="0"/>
            <a:t>Mallarla ilgili araştırmalar</a:t>
          </a:r>
          <a:endParaRPr lang="tr-TR" sz="1400" kern="1200" dirty="0"/>
        </a:p>
      </dsp:txBody>
      <dsp:txXfrm>
        <a:off x="3507409" y="1037613"/>
        <a:ext cx="2472082" cy="498621"/>
      </dsp:txXfrm>
    </dsp:sp>
    <dsp:sp modelId="{E02F6889-1D54-43B0-B97A-0E0F24314060}">
      <dsp:nvSpPr>
        <dsp:cNvPr id="0" name=""/>
        <dsp:cNvSpPr/>
      </dsp:nvSpPr>
      <dsp:spPr>
        <a:xfrm>
          <a:off x="3480435" y="1632279"/>
          <a:ext cx="2526030" cy="552569"/>
        </a:xfrm>
        <a:prstGeom prst="roundRect">
          <a:avLst/>
        </a:prstGeom>
        <a:solidFill>
          <a:schemeClr val="lt1">
            <a:alpha val="90000"/>
            <a:hueOff val="0"/>
            <a:satOff val="0"/>
            <a:lumOff val="0"/>
            <a:alphaOff val="0"/>
          </a:schemeClr>
        </a:solidFill>
        <a:ln w="2222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lvl="0" algn="ctr" defTabSz="622300" rtl="0">
            <a:lnSpc>
              <a:spcPct val="90000"/>
            </a:lnSpc>
            <a:spcBef>
              <a:spcPct val="0"/>
            </a:spcBef>
            <a:spcAft>
              <a:spcPct val="35000"/>
            </a:spcAft>
          </a:pPr>
          <a:r>
            <a:rPr lang="tr-TR" sz="1400" kern="1200" dirty="0" smtClean="0"/>
            <a:t>Satışla ilgili araştırmalar</a:t>
          </a:r>
          <a:endParaRPr lang="tr-TR" sz="1400" kern="1200" dirty="0"/>
        </a:p>
      </dsp:txBody>
      <dsp:txXfrm>
        <a:off x="3507409" y="1659253"/>
        <a:ext cx="2472082" cy="498621"/>
      </dsp:txXfrm>
    </dsp:sp>
    <dsp:sp modelId="{79314BE8-8095-40D6-B908-BF433B2931A3}">
      <dsp:nvSpPr>
        <dsp:cNvPr id="0" name=""/>
        <dsp:cNvSpPr/>
      </dsp:nvSpPr>
      <dsp:spPr>
        <a:xfrm>
          <a:off x="3480435" y="2253920"/>
          <a:ext cx="2526030" cy="552569"/>
        </a:xfrm>
        <a:prstGeom prst="roundRect">
          <a:avLst/>
        </a:prstGeom>
        <a:solidFill>
          <a:schemeClr val="lt1">
            <a:alpha val="90000"/>
            <a:hueOff val="0"/>
            <a:satOff val="0"/>
            <a:lumOff val="0"/>
            <a:alphaOff val="0"/>
          </a:schemeClr>
        </a:solidFill>
        <a:ln w="2222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lvl="0" algn="ctr" defTabSz="622300" rtl="0">
            <a:lnSpc>
              <a:spcPct val="90000"/>
            </a:lnSpc>
            <a:spcBef>
              <a:spcPct val="0"/>
            </a:spcBef>
            <a:spcAft>
              <a:spcPct val="35000"/>
            </a:spcAft>
          </a:pPr>
          <a:r>
            <a:rPr lang="tr-TR" sz="1400" kern="1200" dirty="0" smtClean="0"/>
            <a:t>Pazarlama hizmetleri ilgili araştırmalar</a:t>
          </a:r>
          <a:endParaRPr lang="tr-TR" sz="1400" kern="1200" dirty="0"/>
        </a:p>
      </dsp:txBody>
      <dsp:txXfrm>
        <a:off x="3507409" y="2280894"/>
        <a:ext cx="2472082" cy="498621"/>
      </dsp:txXfrm>
    </dsp:sp>
    <dsp:sp modelId="{A41C81DE-6239-428D-9947-B44DC7AEE817}">
      <dsp:nvSpPr>
        <dsp:cNvPr id="0" name=""/>
        <dsp:cNvSpPr/>
      </dsp:nvSpPr>
      <dsp:spPr>
        <a:xfrm>
          <a:off x="3480435" y="2875560"/>
          <a:ext cx="2526030" cy="552569"/>
        </a:xfrm>
        <a:prstGeom prst="roundRect">
          <a:avLst/>
        </a:prstGeom>
        <a:solidFill>
          <a:schemeClr val="lt1">
            <a:alpha val="90000"/>
            <a:hueOff val="0"/>
            <a:satOff val="0"/>
            <a:lumOff val="0"/>
            <a:alphaOff val="0"/>
          </a:schemeClr>
        </a:solidFill>
        <a:ln w="2222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lvl="0" algn="ctr" defTabSz="622300" rtl="0">
            <a:lnSpc>
              <a:spcPct val="90000"/>
            </a:lnSpc>
            <a:spcBef>
              <a:spcPct val="0"/>
            </a:spcBef>
            <a:spcAft>
              <a:spcPct val="35000"/>
            </a:spcAft>
          </a:pPr>
          <a:r>
            <a:rPr lang="tr-TR" sz="1400" kern="1200" dirty="0" smtClean="0"/>
            <a:t>Pazarlama kuruluşları ilgili araştırmalar</a:t>
          </a:r>
          <a:endParaRPr lang="tr-TR" sz="1400" kern="1200" dirty="0"/>
        </a:p>
      </dsp:txBody>
      <dsp:txXfrm>
        <a:off x="3507409" y="2902534"/>
        <a:ext cx="2472082" cy="498621"/>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lProcess3">
  <dgm:title val=""/>
  <dgm:desc val=""/>
  <dgm:catLst>
    <dgm:cat type="process" pri="11000"/>
    <dgm:cat type="convert" pri="1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2"/>
      </dgm:ptLst>
      <dgm:cxnLst>
        <dgm:cxn modelId="4" srcId="0" destId="1" srcOrd="0" destOrd="0"/>
        <dgm:cxn modelId="5" srcId="1" destId="2"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51" srcId="1" destId="11" srcOrd="0" destOrd="0"/>
        <dgm:cxn modelId="61" srcId="2" destId="21" srcOrd="0" destOrd="0"/>
        <dgm:cxn modelId="71" srcId="3" destId="31" srcOrd="0" destOrd="0"/>
        <dgm:cxn modelId="81" srcId="4" destId="41" srcOrd="0" destOrd="0"/>
      </dgm:cxnLst>
      <dgm:bg/>
      <dgm:whole/>
    </dgm:dataModel>
  </dgm:clrData>
  <dgm:layoutNode name="Name0">
    <dgm:varLst>
      <dgm:chPref val="3"/>
      <dgm:dir/>
      <dgm:animLvl val="lvl"/>
      <dgm:resizeHandles/>
    </dgm:varLst>
    <dgm:choose name="Name1">
      <dgm:if name="Name2" func="var" arg="dir" op="equ" val="norm">
        <dgm:alg type="lin">
          <dgm:param type="linDir" val="fromT"/>
          <dgm:param type="vertAlign" val="mid"/>
          <dgm:param type="nodeHorzAlign" val="l"/>
          <dgm:param type="nodeVertAlign" val="t"/>
          <dgm:param type="fallback" val="2D"/>
        </dgm:alg>
      </dgm:if>
      <dgm:else name="Name3">
        <dgm:alg type="lin">
          <dgm:param type="linDir" val="fromT"/>
          <dgm:param type="vertAlign" val="mid"/>
          <dgm:param type="nodeHorzAlign" val="r"/>
          <dgm:param type="nodeVertAlign" val="t"/>
          <dgm:param type="fallback" val="2D"/>
        </dgm:alg>
      </dgm:else>
    </dgm:choose>
    <dgm:shape xmlns:r="http://schemas.openxmlformats.org/officeDocument/2006/relationships" r:blip="">
      <dgm:adjLst/>
    </dgm:shape>
    <dgm:presOf/>
    <dgm:constrLst>
      <dgm:constr type="w" for="des" forName="bigChev" refType="w"/>
      <dgm:constr type="h" for="des" forName="bigChev" refType="w" refFor="des" refForName="bigChev" op="equ" fact="0.4"/>
      <dgm:constr type="w" for="des" forName="node" refType="w" refFor="des" refForName="bigChev" fact="0.83"/>
      <dgm:constr type="h" for="des" forName="node" refType="w" refFor="des" refForName="node" op="equ" fact="0.4"/>
      <dgm:constr type="w" for="des" forName="parTrans" refType="w" refFor="des" refForName="bigChev" op="equ" fact="-0.13"/>
      <dgm:constr type="w" for="des" forName="sibTrans" refType="w" refFor="des" refForName="node" op="equ" fact="-0.14"/>
      <dgm:constr type="h" for="ch" forName="vSp" refType="h" refFor="des" refForName="bigChev" op="equ" fact="0.14"/>
      <dgm:constr type="primFontSz" for="des" forName="node" op="equ"/>
      <dgm:constr type="primFontSz" for="des" forName="bigChev" op="equ"/>
    </dgm:constrLst>
    <dgm:ruleLst/>
    <dgm:forEach name="Name4" axis="ch" ptType="node">
      <dgm:layoutNode name="horFlow">
        <dgm:choose name="Name5">
          <dgm:if name="Name6" func="var" arg="dir" op="equ" val="norm">
            <dgm:alg type="lin">
              <dgm:param type="linDir" val="fromL"/>
              <dgm:param type="nodeHorzAlign" val="l"/>
              <dgm:param type="nodeVertAlign" val="mid"/>
              <dgm:param type="fallback" val="2D"/>
            </dgm:alg>
          </dgm:if>
          <dgm:else name="Name7">
            <dgm:alg type="lin">
              <dgm:param type="linDir" val="fromR"/>
              <dgm:param type="nodeHorzAlign" val="r"/>
              <dgm:param type="nodeVertAlign" val="mid"/>
              <dgm:param type="fallback" val="2D"/>
            </dgm:alg>
          </dgm:else>
        </dgm:choose>
        <dgm:shape xmlns:r="http://schemas.openxmlformats.org/officeDocument/2006/relationships" r:blip="">
          <dgm:adjLst/>
        </dgm:shape>
        <dgm:presOf/>
        <dgm:constrLst/>
        <dgm:ruleLst/>
        <dgm:layoutNode name="bigChev" styleLbl="node1">
          <dgm:alg type="tx"/>
          <dgm:choose name="Name8">
            <dgm:if name="Name9" func="var" arg="dir" op="equ" val="norm">
              <dgm:shape xmlns:r="http://schemas.openxmlformats.org/officeDocument/2006/relationships" type="chevron" r:blip="">
                <dgm:adjLst/>
              </dgm:shape>
              <dgm:presOf axis="self"/>
              <dgm:constrLst>
                <dgm:constr type="primFontSz" val="65"/>
                <dgm:constr type="rMarg"/>
                <dgm:constr type="lMarg" refType="primFontSz" fact="0.1"/>
                <dgm:constr type="tMarg" refType="primFontSz" fact="0.05"/>
                <dgm:constr type="bMarg" refType="primFontSz" fact="0.05"/>
              </dgm:constrLst>
            </dgm:if>
            <dgm:else name="Name10">
              <dgm:shape xmlns:r="http://schemas.openxmlformats.org/officeDocument/2006/relationships" rot="180" type="chevron" r:blip="">
                <dgm:adjLst/>
              </dgm:shape>
              <dgm:presOf axis="self"/>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parTransForEach" axis="ch" ptType="parTrans" cnt="1">
          <dgm:layoutNode name="parTrans">
            <dgm:alg type="sp"/>
            <dgm:shape xmlns:r="http://schemas.openxmlformats.org/officeDocument/2006/relationships" r:blip="">
              <dgm:adjLst/>
            </dgm:shape>
            <dgm:presOf/>
            <dgm:constrLst/>
            <dgm:ruleLst/>
          </dgm:layoutNode>
        </dgm:forEach>
        <dgm:forEach name="Name11" axis="ch" ptType="node">
          <dgm:layoutNode name="node" styleLbl="alignAccFollowNode1">
            <dgm:varLst>
              <dgm:bulletEnabled val="1"/>
            </dgm:varLst>
            <dgm:alg type="tx"/>
            <dgm:choose name="Name12">
              <dgm:if name="Name13" func="var" arg="dir" op="equ" val="norm">
                <dgm:shape xmlns:r="http://schemas.openxmlformats.org/officeDocument/2006/relationships" type="chevron" r:blip="">
                  <dgm:adjLst/>
                </dgm:shape>
                <dgm:presOf axis="desOrSelf" ptType="node"/>
                <dgm:constrLst>
                  <dgm:constr type="primFontSz" val="65"/>
                  <dgm:constr type="rMarg"/>
                  <dgm:constr type="lMarg" refType="primFontSz" fact="0.1"/>
                  <dgm:constr type="tMarg" refType="primFontSz" fact="0.05"/>
                  <dgm:constr type="bMarg" refType="primFontSz" fact="0.05"/>
                </dgm:constrLst>
              </dgm:if>
              <dgm:else name="Name14">
                <dgm:shape xmlns:r="http://schemas.openxmlformats.org/officeDocument/2006/relationships" rot="180" type="chevron" r:blip="">
                  <dgm:adjLst/>
                </dgm:shape>
                <dgm:presOf axis="desOrSelf" ptType="node"/>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choose name="Name15">
        <dgm:if name="Name16" axis="self" ptType="node" func="revPos" op="gte" val="2">
          <dgm:layoutNode name="vSp">
            <dgm:alg type="sp"/>
            <dgm:shape xmlns:r="http://schemas.openxmlformats.org/officeDocument/2006/relationships" r:blip="">
              <dgm:adjLst/>
            </dgm:shape>
            <dgm:presOf/>
            <dgm:constrLst/>
            <dgm:ruleLst/>
          </dgm:layoutNode>
        </dgm:if>
        <dgm:else name="Name17"/>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pyramid2">
  <dgm:title val=""/>
  <dgm:desc val=""/>
  <dgm:catLst>
    <dgm:cat type="pyramid" pri="3000"/>
    <dgm:cat type="list" pri="21000"/>
    <dgm:cat type="convert" pri="17000"/>
  </dgm:catLst>
  <dgm:sampData useDef="1">
    <dgm:dataModel>
      <dgm:ptLst/>
      <dgm:bg/>
      <dgm:whole/>
    </dgm:dataModel>
  </dgm:sampData>
  <dgm:styleData useDef="1">
    <dgm:dataModel>
      <dgm:ptLst/>
      <dgm:bg/>
      <dgm:whole/>
    </dgm:dataModel>
  </dgm:styleData>
  <dgm:clrData useDef="1">
    <dgm:dataModel>
      <dgm:ptLst/>
      <dgm:bg/>
      <dgm:whole/>
    </dgm:dataModel>
  </dgm:clrData>
  <dgm:layoutNode name="compositeShape">
    <dgm:alg type="composite"/>
    <dgm:shape xmlns:r="http://schemas.openxmlformats.org/officeDocument/2006/relationships" r:blip="">
      <dgm:adjLst/>
    </dgm:shape>
    <dgm:presOf/>
    <dgm:varLst>
      <dgm:dir/>
      <dgm:resizeHandles/>
    </dgm:varLst>
    <dgm:choose name="Name0">
      <dgm:if name="Name1" func="var" arg="dir" op="equ" val="norm">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l" for="ch" forName="theList" refType="w" refFor="ch" refForName="pyramid" fact="0.5"/>
          <dgm:constr type="h" for="des" forName="aSpace" refType="h" fact="0.1"/>
        </dgm:constrLst>
      </dgm:if>
      <dgm:else name="Name2">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r" for="ch" forName="theList" refType="w" refFor="ch" refForName="pyramid" fact="0.5"/>
          <dgm:constr type="h" for="des" forName="aSpace" refType="h" fact="0.1"/>
        </dgm:constrLst>
      </dgm:else>
    </dgm:choose>
    <dgm:ruleLst/>
    <dgm:choose name="Name3">
      <dgm:if name="Name4" axis="ch" ptType="node" func="cnt" op="gte" val="1">
        <dgm:layoutNode name="pyramid" styleLbl="node1">
          <dgm:alg type="sp"/>
          <dgm:shape xmlns:r="http://schemas.openxmlformats.org/officeDocument/2006/relationships" type="triangle" r:blip="">
            <dgm:adjLst/>
          </dgm:shape>
          <dgm:presOf/>
          <dgm:constrLst/>
          <dgm:ruleLst/>
        </dgm:layoutNode>
        <dgm:layoutNode name="theList">
          <dgm:alg type="lin">
            <dgm:param type="linDir" val="fromT"/>
          </dgm:alg>
          <dgm:shape xmlns:r="http://schemas.openxmlformats.org/officeDocument/2006/relationships" r:blip="">
            <dgm:adjLst/>
          </dgm:shape>
          <dgm:presOf/>
          <dgm:constrLst>
            <dgm:constr type="w" for="ch" forName="aNode" refType="w"/>
            <dgm:constr type="h" for="ch" forName="aNode" refType="h"/>
            <dgm:constr type="primFontSz" for="ch" ptType="node" op="equ"/>
          </dgm:constrLst>
          <dgm:ruleLst/>
          <dgm:forEach name="aNodeForEach" axis="ch" ptType="node">
            <dgm:layoutNode name="aNode" styleLbl="fgAcc1">
              <dgm:varLst>
                <dgm:bulletEnabled val="1"/>
              </dgm:varLst>
              <dgm:alg type="tx"/>
              <dgm:shape xmlns:r="http://schemas.openxmlformats.org/officeDocument/2006/relationships" type="roundRect" r:blip="">
                <dgm:adjLst/>
              </dgm:shape>
              <dgm:presOf axis="desOrSelf" ptType="node"/>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aSpace">
              <dgm:alg type="sp"/>
              <dgm:shape xmlns:r="http://schemas.openxmlformats.org/officeDocument/2006/relationships" r:blip="">
                <dgm:adjLst/>
              </dgm:shape>
              <dgm:presOf/>
              <dgm:constrLst/>
              <dgm:ruleLst/>
            </dgm:layoutNode>
          </dgm:forEach>
        </dgm:layoutNode>
      </dgm:if>
      <dgm:else name="Name5"/>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FA3C41D-2A8F-401A-85BE-81CB368B97C6}" type="datetimeFigureOut">
              <a:rPr lang="tr-TR" smtClean="0"/>
              <a:pPr/>
              <a:t>18.12.2017</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06A83E5-5B6B-4AFE-BE63-3ABCD0584A27}" type="slidenum">
              <a:rPr lang="tr-TR" smtClean="0"/>
              <a:pPr/>
              <a:t>‹#›</a:t>
            </a:fld>
            <a:endParaRPr lang="tr-TR"/>
          </a:p>
        </p:txBody>
      </p:sp>
    </p:spTree>
    <p:extLst>
      <p:ext uri="{BB962C8B-B14F-4D97-AF65-F5344CB8AC3E}">
        <p14:creationId xmlns:p14="http://schemas.microsoft.com/office/powerpoint/2010/main" val="140062088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dirty="0"/>
          </a:p>
        </p:txBody>
      </p:sp>
      <p:sp>
        <p:nvSpPr>
          <p:cNvPr id="4" name="3 Slayt Numarası Yer Tutucusu"/>
          <p:cNvSpPr>
            <a:spLocks noGrp="1"/>
          </p:cNvSpPr>
          <p:nvPr>
            <p:ph type="sldNum" sz="quarter" idx="10"/>
          </p:nvPr>
        </p:nvSpPr>
        <p:spPr/>
        <p:txBody>
          <a:bodyPr/>
          <a:lstStyle/>
          <a:p>
            <a:fld id="{F06A83E5-5B6B-4AFE-BE63-3ABCD0584A27}" type="slidenum">
              <a:rPr lang="tr-TR" smtClean="0"/>
              <a:pPr/>
              <a:t>1</a:t>
            </a:fld>
            <a:endParaRPr lang="tr-T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smtClean="0"/>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7CAA3F86-134A-4882-B15A-8FF59E0D454A}" type="datetimeFigureOut">
              <a:rPr lang="tr-TR" smtClean="0"/>
              <a:pPr/>
              <a:t>18.12.2017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926B433-7493-40AB-86B7-0B9854EA270A}" type="slidenum">
              <a:rPr lang="tr-TR" smtClean="0"/>
              <a:pPr/>
              <a:t>‹#›</a:t>
            </a:fld>
            <a:endParaRPr lang="tr-TR"/>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7CAA3F86-134A-4882-B15A-8FF59E0D454A}" type="datetimeFigureOut">
              <a:rPr lang="tr-TR" smtClean="0"/>
              <a:pPr/>
              <a:t>18.12.2017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926B433-7493-40AB-86B7-0B9854EA270A}"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1"/>
            <a:ext cx="1828800" cy="5410199"/>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7CAA3F86-134A-4882-B15A-8FF59E0D454A}" type="datetimeFigureOut">
              <a:rPr lang="tr-TR" smtClean="0"/>
              <a:pPr/>
              <a:t>18.12.2017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926B433-7493-40AB-86B7-0B9854EA270A}"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7CAA3F86-134A-4882-B15A-8FF59E0D454A}" type="datetimeFigureOut">
              <a:rPr lang="tr-TR" smtClean="0"/>
              <a:pPr/>
              <a:t>18.12.2017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926B433-7493-40AB-86B7-0B9854EA270A}"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7CAA3F86-134A-4882-B15A-8FF59E0D454A}" type="datetimeFigureOut">
              <a:rPr lang="tr-TR" smtClean="0"/>
              <a:pPr/>
              <a:t>18.12.2017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926B433-7493-40AB-86B7-0B9854EA270A}" type="slidenum">
              <a:rPr lang="tr-TR" smtClean="0"/>
              <a:pPr/>
              <a:t>‹#›</a:t>
            </a:fld>
            <a:endParaRPr lang="tr-TR"/>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Date Placeholder 4"/>
          <p:cNvSpPr>
            <a:spLocks noGrp="1"/>
          </p:cNvSpPr>
          <p:nvPr>
            <p:ph type="dt" sz="half" idx="10"/>
          </p:nvPr>
        </p:nvSpPr>
        <p:spPr/>
        <p:txBody>
          <a:bodyPr/>
          <a:lstStyle/>
          <a:p>
            <a:fld id="{7CAA3F86-134A-4882-B15A-8FF59E0D454A}" type="datetimeFigureOut">
              <a:rPr lang="tr-TR" smtClean="0"/>
              <a:pPr/>
              <a:t>18.12.2017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2926B433-7493-40AB-86B7-0B9854EA270A}"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Date Placeholder 6"/>
          <p:cNvSpPr>
            <a:spLocks noGrp="1"/>
          </p:cNvSpPr>
          <p:nvPr>
            <p:ph type="dt" sz="half" idx="10"/>
          </p:nvPr>
        </p:nvSpPr>
        <p:spPr/>
        <p:txBody>
          <a:bodyPr/>
          <a:lstStyle/>
          <a:p>
            <a:fld id="{7CAA3F86-134A-4882-B15A-8FF59E0D454A}" type="datetimeFigureOut">
              <a:rPr lang="tr-TR" smtClean="0"/>
              <a:pPr/>
              <a:t>18.12.2017</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2926B433-7493-40AB-86B7-0B9854EA270A}" type="slidenum">
              <a:rPr lang="tr-TR" smtClean="0"/>
              <a:pPr/>
              <a:t>‹#›</a:t>
            </a:fld>
            <a:endParaRPr lang="tr-TR"/>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7CAA3F86-134A-4882-B15A-8FF59E0D454A}" type="datetimeFigureOut">
              <a:rPr lang="tr-TR" smtClean="0"/>
              <a:pPr/>
              <a:t>18.12.2017</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2926B433-7493-40AB-86B7-0B9854EA270A}"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CAA3F86-134A-4882-B15A-8FF59E0D454A}" type="datetimeFigureOut">
              <a:rPr lang="tr-TR" smtClean="0"/>
              <a:pPr/>
              <a:t>18.12.2017</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2926B433-7493-40AB-86B7-0B9854EA270A}"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smtClean="0"/>
              <a:t>Asıl başlık stili için tıklatın</a:t>
            </a:r>
            <a:endParaRPr lang="en-US"/>
          </a:p>
        </p:txBody>
      </p:sp>
      <p:sp>
        <p:nvSpPr>
          <p:cNvPr id="3" name="Content Placeholder 2"/>
          <p:cNvSpPr>
            <a:spLocks noGrp="1"/>
          </p:cNvSpPr>
          <p:nvPr>
            <p:ph idx="1"/>
          </p:nvPr>
        </p:nvSpPr>
        <p:spPr>
          <a:xfrm>
            <a:off x="3710866" y="457200"/>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762001"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7CAA3F86-134A-4882-B15A-8FF59E0D454A}" type="datetimeFigureOut">
              <a:rPr lang="tr-TR" smtClean="0"/>
              <a:pPr/>
              <a:t>18.12.2017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2926B433-7493-40AB-86B7-0B9854EA270A}" type="slidenum">
              <a:rPr lang="tr-TR" smtClean="0"/>
              <a:pPr/>
              <a:t>‹#›</a:t>
            </a:fld>
            <a:endParaRPr lang="tr-TR"/>
          </a:p>
        </p:txBody>
      </p:sp>
      <p:cxnSp>
        <p:nvCxnSpPr>
          <p:cNvPr id="10" name="Straight Connector 9"/>
          <p:cNvCxnSpPr/>
          <p:nvPr/>
        </p:nvCxnSpPr>
        <p:spPr>
          <a:xfrm rot="5400000">
            <a:off x="1677194" y="2514600"/>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smtClean="0"/>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7CAA3F86-134A-4882-B15A-8FF59E0D454A}" type="datetimeFigureOut">
              <a:rPr lang="tr-TR" smtClean="0"/>
              <a:pPr/>
              <a:t>18.12.2017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2926B433-7493-40AB-86B7-0B9854EA270A}"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6248400" y="6208776"/>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7CAA3F86-134A-4882-B15A-8FF59E0D454A}" type="datetimeFigureOut">
              <a:rPr lang="tr-TR" smtClean="0"/>
              <a:pPr/>
              <a:t>18.12.2017</a:t>
            </a:fld>
            <a:endParaRPr lang="tr-TR"/>
          </a:p>
        </p:txBody>
      </p:sp>
      <p:sp>
        <p:nvSpPr>
          <p:cNvPr id="5" name="Footer Placeholder 4"/>
          <p:cNvSpPr>
            <a:spLocks noGrp="1"/>
          </p:cNvSpPr>
          <p:nvPr>
            <p:ph type="ftr" sz="quarter" idx="3"/>
          </p:nvPr>
        </p:nvSpPr>
        <p:spPr>
          <a:xfrm>
            <a:off x="761999" y="6208776"/>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endParaRPr lang="tr-TR"/>
          </a:p>
        </p:txBody>
      </p:sp>
      <p:sp>
        <p:nvSpPr>
          <p:cNvPr id="6" name="Slide Number Placeholder 5"/>
          <p:cNvSpPr>
            <a:spLocks noGrp="1"/>
          </p:cNvSpPr>
          <p:nvPr>
            <p:ph type="sldNum" sz="quarter" idx="4"/>
          </p:nvPr>
        </p:nvSpPr>
        <p:spPr>
          <a:xfrm>
            <a:off x="7620000" y="5687568"/>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2926B433-7493-40AB-86B7-0B9854EA270A}" type="slidenum">
              <a:rPr lang="tr-TR" smtClean="0"/>
              <a:pPr/>
              <a:t>‹#›</a:t>
            </a:fld>
            <a:endParaRPr lang="tr-TR"/>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395536" y="404665"/>
            <a:ext cx="8748464" cy="864095"/>
          </a:xfrm>
        </p:spPr>
        <p:txBody>
          <a:bodyPr>
            <a:normAutofit fontScale="90000"/>
          </a:bodyPr>
          <a:lstStyle/>
          <a:p>
            <a:pPr algn="l"/>
            <a:r>
              <a:rPr lang="tr-TR" sz="4000" b="1" dirty="0" smtClean="0"/>
              <a:t>Bölüm </a:t>
            </a:r>
            <a:r>
              <a:rPr lang="tr-TR" sz="4000" b="1" dirty="0"/>
              <a:t>9</a:t>
            </a:r>
            <a:r>
              <a:rPr lang="tr-TR" sz="4000" b="1" dirty="0" smtClean="0"/>
              <a:t>. Pazar ve Pazarlama Araştırmaları</a:t>
            </a:r>
            <a:endParaRPr lang="tr-TR" sz="4000" b="1" dirty="0"/>
          </a:p>
        </p:txBody>
      </p:sp>
      <p:sp>
        <p:nvSpPr>
          <p:cNvPr id="3" name="2 Alt Başlık"/>
          <p:cNvSpPr>
            <a:spLocks noGrp="1"/>
          </p:cNvSpPr>
          <p:nvPr>
            <p:ph type="subTitle" idx="1"/>
          </p:nvPr>
        </p:nvSpPr>
        <p:spPr>
          <a:xfrm>
            <a:off x="467544" y="1844824"/>
            <a:ext cx="8352928" cy="2520280"/>
          </a:xfrm>
        </p:spPr>
        <p:txBody>
          <a:bodyPr>
            <a:normAutofit fontScale="85000" lnSpcReduction="20000"/>
          </a:bodyPr>
          <a:lstStyle/>
          <a:p>
            <a:pPr algn="just"/>
            <a:endParaRPr lang="tr-TR" sz="4000" b="1" dirty="0" smtClean="0">
              <a:solidFill>
                <a:schemeClr val="tx1"/>
              </a:solidFill>
            </a:endParaRPr>
          </a:p>
          <a:p>
            <a:pPr algn="just"/>
            <a:r>
              <a:rPr lang="tr-TR" sz="4000" b="1" dirty="0" smtClean="0">
                <a:solidFill>
                  <a:schemeClr val="tx1"/>
                </a:solidFill>
              </a:rPr>
              <a:t>Pazar Araştırması: </a:t>
            </a:r>
            <a:r>
              <a:rPr lang="tr-TR" sz="4000" dirty="0" smtClean="0">
                <a:solidFill>
                  <a:schemeClr val="tx1"/>
                </a:solidFill>
              </a:rPr>
              <a:t>Belli bir malın, belli bir bölgede ve belli girişimciler açısından satış koşulları ve potansiyelini tanımlamak için yatırımdan önce yapılmaktadır.</a:t>
            </a:r>
          </a:p>
          <a:p>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706090"/>
          </a:xfrm>
        </p:spPr>
        <p:txBody>
          <a:bodyPr>
            <a:normAutofit fontScale="90000"/>
          </a:bodyPr>
          <a:lstStyle/>
          <a:p>
            <a:r>
              <a:rPr lang="tr-TR" dirty="0" smtClean="0"/>
              <a:t>Pazar araştırmalarının konuları</a:t>
            </a:r>
            <a:endParaRPr lang="tr-TR" dirty="0"/>
          </a:p>
        </p:txBody>
      </p:sp>
      <p:graphicFrame>
        <p:nvGraphicFramePr>
          <p:cNvPr id="4" name="3 İçerik Yer Tutucusu"/>
          <p:cNvGraphicFramePr>
            <a:graphicFrameLocks noGrp="1"/>
          </p:cNvGraphicFramePr>
          <p:nvPr>
            <p:ph idx="1"/>
          </p:nvPr>
        </p:nvGraphicFramePr>
        <p:xfrm>
          <a:off x="457200" y="1052736"/>
          <a:ext cx="8229600" cy="547260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67544" y="188640"/>
            <a:ext cx="8229600" cy="1143000"/>
          </a:xfrm>
        </p:spPr>
        <p:txBody>
          <a:bodyPr/>
          <a:lstStyle/>
          <a:p>
            <a:r>
              <a:rPr lang="tr-TR" dirty="0" smtClean="0"/>
              <a:t>Pazarlama araştırması</a:t>
            </a:r>
            <a:endParaRPr lang="tr-TR" dirty="0"/>
          </a:p>
        </p:txBody>
      </p:sp>
      <p:graphicFrame>
        <p:nvGraphicFramePr>
          <p:cNvPr id="4" name="3 İçerik Yer Tutucusu"/>
          <p:cNvGraphicFramePr>
            <a:graphicFrameLocks noGrp="1"/>
          </p:cNvGraphicFramePr>
          <p:nvPr>
            <p:ph idx="1"/>
          </p:nvPr>
        </p:nvGraphicFramePr>
        <p:xfrm>
          <a:off x="457200" y="1988840"/>
          <a:ext cx="8229600" cy="413732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Pazarlama araştırmalarının konuları</a:t>
            </a:r>
            <a:endParaRPr lang="tr-TR" dirty="0"/>
          </a:p>
        </p:txBody>
      </p:sp>
      <p:graphicFrame>
        <p:nvGraphicFramePr>
          <p:cNvPr id="4" name="3 İçerik Yer Tutucusu"/>
          <p:cNvGraphicFramePr>
            <a:graphicFrameLocks noGrp="1"/>
          </p:cNvGraphicFramePr>
          <p:nvPr>
            <p:ph idx="1"/>
          </p:nvPr>
        </p:nvGraphicFramePr>
        <p:xfrm>
          <a:off x="762000" y="685800"/>
          <a:ext cx="7543800" cy="3886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634082"/>
          </a:xfrm>
        </p:spPr>
        <p:txBody>
          <a:bodyPr>
            <a:noAutofit/>
          </a:bodyPr>
          <a:lstStyle/>
          <a:p>
            <a:r>
              <a:rPr lang="tr-TR" sz="3600" dirty="0" smtClean="0"/>
              <a:t>Pazar ve pazarlama araştırma süreçleri</a:t>
            </a:r>
            <a:endParaRPr lang="tr-TR" sz="3600" dirty="0"/>
          </a:p>
        </p:txBody>
      </p:sp>
      <p:sp>
        <p:nvSpPr>
          <p:cNvPr id="3" name="2 İçerik Yer Tutucusu"/>
          <p:cNvSpPr>
            <a:spLocks noGrp="1"/>
          </p:cNvSpPr>
          <p:nvPr>
            <p:ph idx="1"/>
          </p:nvPr>
        </p:nvSpPr>
        <p:spPr>
          <a:xfrm>
            <a:off x="457200" y="1844824"/>
            <a:ext cx="8229600" cy="4824536"/>
          </a:xfrm>
        </p:spPr>
        <p:txBody>
          <a:bodyPr>
            <a:normAutofit fontScale="25000" lnSpcReduction="20000"/>
          </a:bodyPr>
          <a:lstStyle/>
          <a:p>
            <a:pPr>
              <a:buNone/>
            </a:pPr>
            <a:r>
              <a:rPr lang="tr-TR" sz="6400" b="1" dirty="0" smtClean="0"/>
              <a:t>1.PROBLEM/AMAÇLARIN TANIMLANMASI</a:t>
            </a:r>
            <a:endParaRPr lang="tr-TR" sz="6400" dirty="0" smtClean="0"/>
          </a:p>
          <a:p>
            <a:pPr>
              <a:buNone/>
            </a:pPr>
            <a:r>
              <a:rPr lang="tr-TR" sz="6400" dirty="0" smtClean="0"/>
              <a:t>Araştırmada hedefler doğrultusunda temel amaç/amaçlar ya da varsa sorun ortaya konulur.</a:t>
            </a:r>
          </a:p>
          <a:p>
            <a:endParaRPr lang="tr-TR" sz="6400" dirty="0" smtClean="0"/>
          </a:p>
          <a:p>
            <a:pPr>
              <a:buNone/>
            </a:pPr>
            <a:r>
              <a:rPr lang="tr-TR" sz="6400" b="1" dirty="0" smtClean="0"/>
              <a:t>2.DURUM ANALİZİ</a:t>
            </a:r>
            <a:endParaRPr lang="tr-TR" sz="6400" dirty="0" smtClean="0"/>
          </a:p>
          <a:p>
            <a:pPr marL="90488" indent="-25400">
              <a:buNone/>
            </a:pPr>
            <a:r>
              <a:rPr lang="tr-TR" sz="6400" dirty="0" smtClean="0"/>
              <a:t>Durum analizinde, araştırma amacı doğrultusunda incelenecek pazar yada olayla ilgili mevcut yapının detaylı olarak incelenir.</a:t>
            </a:r>
          </a:p>
          <a:p>
            <a:pPr marL="90488" indent="-25400"/>
            <a:endParaRPr lang="tr-TR" sz="6400" b="1" dirty="0" smtClean="0"/>
          </a:p>
          <a:p>
            <a:pPr marL="90488" indent="-25400">
              <a:buNone/>
            </a:pPr>
            <a:r>
              <a:rPr lang="tr-TR" sz="6400" b="1" dirty="0" smtClean="0"/>
              <a:t>3. YÖNTEM SEÇİMİ</a:t>
            </a:r>
            <a:endParaRPr lang="tr-TR" sz="6400" dirty="0" smtClean="0"/>
          </a:p>
          <a:p>
            <a:pPr marL="90488" indent="-25400" algn="just">
              <a:buNone/>
            </a:pPr>
            <a:r>
              <a:rPr lang="tr-TR" sz="6400" dirty="0" smtClean="0"/>
              <a:t>Araştırma amacına popülasyon ve örnek hacminin  belirlenmesinde, uygun verilerin toplanmasında ve analizinde hangi yöntemlerin kullanılacağı </a:t>
            </a:r>
            <a:r>
              <a:rPr lang="tr-TR" sz="6400" dirty="0" err="1" smtClean="0"/>
              <a:t>belirlenr</a:t>
            </a:r>
            <a:r>
              <a:rPr lang="tr-TR" sz="6400" dirty="0" smtClean="0"/>
              <a:t>.</a:t>
            </a:r>
          </a:p>
          <a:p>
            <a:pPr marL="90488" indent="-25400">
              <a:buNone/>
            </a:pPr>
            <a:r>
              <a:rPr lang="tr-TR" sz="6400" b="1" dirty="0" smtClean="0"/>
              <a:t> </a:t>
            </a:r>
            <a:endParaRPr lang="tr-TR" sz="6400" dirty="0" smtClean="0"/>
          </a:p>
          <a:p>
            <a:pPr marL="90488" indent="-25400">
              <a:buNone/>
            </a:pPr>
            <a:r>
              <a:rPr lang="tr-TR" sz="6400" b="1" dirty="0" smtClean="0"/>
              <a:t>4. VERİ TOPLAMA</a:t>
            </a:r>
            <a:endParaRPr lang="tr-TR" sz="6400" dirty="0" smtClean="0"/>
          </a:p>
          <a:p>
            <a:pPr marL="90488" indent="-25400">
              <a:buNone/>
            </a:pPr>
            <a:r>
              <a:rPr lang="tr-TR" sz="6400" dirty="0" smtClean="0"/>
              <a:t>Birincil ve ikincil kaynaklardan veri toplanır. Birincil kaynaklar, anket, gözlem,  deney ve projeksiyonlardan elde edilir. Pazar ve pazarlama araştırmalarında çoğunlukla amaca uygun olarak hazırlanan anketlerin uygulanması ile elde edilen birincil veriler önem taşır.</a:t>
            </a:r>
          </a:p>
          <a:p>
            <a:pPr marL="90488" indent="-25400">
              <a:buNone/>
            </a:pPr>
            <a:r>
              <a:rPr lang="tr-TR" sz="6400" dirty="0" smtClean="0"/>
              <a:t> </a:t>
            </a:r>
          </a:p>
          <a:p>
            <a:pPr marL="90488" indent="-25400">
              <a:buNone/>
            </a:pPr>
            <a:r>
              <a:rPr lang="tr-TR" sz="6400" dirty="0" smtClean="0"/>
              <a:t>İkincil kaynaklı veriler konuyla ilgili kişi, kurum ve bilimsel çalışma, rapor, tez, araştırma ve proje gibi eserlerden sağlanır. Araştırma bulgularını diğer eserlerdeki bulgularla karşılaştırmak için ikincil veriler destekleyici olmaktadır.</a:t>
            </a:r>
          </a:p>
          <a:p>
            <a:pPr marL="90488" indent="-25400">
              <a:buNone/>
            </a:pPr>
            <a:r>
              <a:rPr lang="tr-TR" sz="6400" dirty="0" smtClean="0"/>
              <a:t> </a:t>
            </a:r>
          </a:p>
          <a:p>
            <a:pPr marL="90488" indent="-25400">
              <a:buNone/>
            </a:pPr>
            <a:r>
              <a:rPr lang="tr-TR" sz="6400" b="1" dirty="0" smtClean="0"/>
              <a:t>5. ANALİZ VE YORUMLAMA</a:t>
            </a:r>
            <a:endParaRPr lang="tr-TR" sz="6400" dirty="0" smtClean="0"/>
          </a:p>
          <a:p>
            <a:pPr marL="90488" indent="-25400">
              <a:buNone/>
            </a:pPr>
            <a:r>
              <a:rPr lang="tr-TR" sz="6400" dirty="0" smtClean="0"/>
              <a:t>Araştırmada elde edilen veriler en uygun istatistik yöntemlerle analiz edilip yorumlanmaktadır. Analiz sonuçları karar alıcılara bir rapor halinde sistematik bir şekilde hazırlanacak raporla sunulur. </a:t>
            </a:r>
          </a:p>
          <a:p>
            <a:endParaRPr lang="tr-TR" sz="6400" dirty="0" smtClean="0"/>
          </a:p>
          <a:p>
            <a:endParaRPr lang="tr-TR"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NewsPrint">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NewsPrint">
      <a:majorFont>
        <a:latin typeface="Impact"/>
        <a:ea typeface=""/>
        <a:cs typeface=""/>
        <a:font script="Jpan" typeface="HGP創英角ｺﾞｼｯｸUB"/>
        <a:font script="Hang" typeface="HY견고딕"/>
        <a:font script="Hans" typeface="微软雅黑"/>
        <a:font script="Hant" typeface="微軟正黑體"/>
        <a:font script="Arab" typeface="Tahoma"/>
        <a:font script="Hebr" typeface="Tohoma"/>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imes New Roman"/>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Newsprint</Template>
  <TotalTime>30</TotalTime>
  <Words>223</Words>
  <Application>Microsoft Office PowerPoint</Application>
  <PresentationFormat>Ekran Gösterisi (4:3)</PresentationFormat>
  <Paragraphs>39</Paragraphs>
  <Slides>5</Slides>
  <Notes>1</Notes>
  <HiddenSlides>0</HiddenSlides>
  <MMClips>0</MMClips>
  <ScaleCrop>false</ScaleCrop>
  <HeadingPairs>
    <vt:vector size="4" baseType="variant">
      <vt:variant>
        <vt:lpstr>Tema</vt:lpstr>
      </vt:variant>
      <vt:variant>
        <vt:i4>1</vt:i4>
      </vt:variant>
      <vt:variant>
        <vt:lpstr>Slayt Başlıkları</vt:lpstr>
      </vt:variant>
      <vt:variant>
        <vt:i4>5</vt:i4>
      </vt:variant>
    </vt:vector>
  </HeadingPairs>
  <TitlesOfParts>
    <vt:vector size="6" baseType="lpstr">
      <vt:lpstr>NewsPrint</vt:lpstr>
      <vt:lpstr>Bölüm 9. Pazar ve Pazarlama Araştırmaları</vt:lpstr>
      <vt:lpstr>Pazar araştırmalarının konuları</vt:lpstr>
      <vt:lpstr>Pazarlama araştırması</vt:lpstr>
      <vt:lpstr>Pazarlama araştırmalarının konuları</vt:lpstr>
      <vt:lpstr>Pazar ve pazarlama araştırma süreçleri</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Pazar ve pazarlama araştırmaları</dc:title>
  <dc:creator>Pc</dc:creator>
  <cp:lastModifiedBy>user</cp:lastModifiedBy>
  <cp:revision>22</cp:revision>
  <dcterms:created xsi:type="dcterms:W3CDTF">2017-11-28T17:40:18Z</dcterms:created>
  <dcterms:modified xsi:type="dcterms:W3CDTF">2017-12-18T10:30:05Z</dcterms:modified>
</cp:coreProperties>
</file>