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6E9935-4239-4EA5-ADD4-0E4B89E2F0F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10658DBE-6026-4916-979F-85CE4E4582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697ADC3-ED9D-42AD-96A8-8F45916EF115}"/>
              </a:ext>
            </a:extLst>
          </p:cNvPr>
          <p:cNvSpPr>
            <a:spLocks noGrp="1"/>
          </p:cNvSpPr>
          <p:nvPr>
            <p:ph type="dt" sz="half" idx="10"/>
          </p:nvPr>
        </p:nvSpPr>
        <p:spPr/>
        <p:txBody>
          <a:bodyPr/>
          <a:lstStyle/>
          <a:p>
            <a:fld id="{355BFE5F-0502-4774-BCF6-0C4094931E26}" type="datetimeFigureOut">
              <a:rPr lang="tr-TR" smtClean="0"/>
              <a:t>29.09.2022</a:t>
            </a:fld>
            <a:endParaRPr lang="tr-TR"/>
          </a:p>
        </p:txBody>
      </p:sp>
      <p:sp>
        <p:nvSpPr>
          <p:cNvPr id="5" name="Alt Bilgi Yer Tutucusu 4">
            <a:extLst>
              <a:ext uri="{FF2B5EF4-FFF2-40B4-BE49-F238E27FC236}">
                <a16:creationId xmlns:a16="http://schemas.microsoft.com/office/drawing/2014/main" id="{1F28E344-8325-4394-88B3-B95D58A0B31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6BCBA31-70BE-482E-853A-41EF07A7FA73}"/>
              </a:ext>
            </a:extLst>
          </p:cNvPr>
          <p:cNvSpPr>
            <a:spLocks noGrp="1"/>
          </p:cNvSpPr>
          <p:nvPr>
            <p:ph type="sldNum" sz="quarter" idx="12"/>
          </p:nvPr>
        </p:nvSpPr>
        <p:spPr/>
        <p:txBody>
          <a:bodyPr/>
          <a:lstStyle/>
          <a:p>
            <a:fld id="{6BBAF9AE-7BA9-42D8-B3B3-A4B98A09163A}" type="slidenum">
              <a:rPr lang="tr-TR" smtClean="0"/>
              <a:t>‹#›</a:t>
            </a:fld>
            <a:endParaRPr lang="tr-TR"/>
          </a:p>
        </p:txBody>
      </p:sp>
    </p:spTree>
    <p:extLst>
      <p:ext uri="{BB962C8B-B14F-4D97-AF65-F5344CB8AC3E}">
        <p14:creationId xmlns:p14="http://schemas.microsoft.com/office/powerpoint/2010/main" val="4062553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E2FC9B-75DE-4F12-878C-8FE537BF919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C0FCFE4-61BE-40D6-BC7C-BC949A368FB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CD2094A-76C8-4870-A83F-CAE3BC1C8E2A}"/>
              </a:ext>
            </a:extLst>
          </p:cNvPr>
          <p:cNvSpPr>
            <a:spLocks noGrp="1"/>
          </p:cNvSpPr>
          <p:nvPr>
            <p:ph type="dt" sz="half" idx="10"/>
          </p:nvPr>
        </p:nvSpPr>
        <p:spPr/>
        <p:txBody>
          <a:bodyPr/>
          <a:lstStyle/>
          <a:p>
            <a:fld id="{355BFE5F-0502-4774-BCF6-0C4094931E26}" type="datetimeFigureOut">
              <a:rPr lang="tr-TR" smtClean="0"/>
              <a:t>29.09.2022</a:t>
            </a:fld>
            <a:endParaRPr lang="tr-TR"/>
          </a:p>
        </p:txBody>
      </p:sp>
      <p:sp>
        <p:nvSpPr>
          <p:cNvPr id="5" name="Alt Bilgi Yer Tutucusu 4">
            <a:extLst>
              <a:ext uri="{FF2B5EF4-FFF2-40B4-BE49-F238E27FC236}">
                <a16:creationId xmlns:a16="http://schemas.microsoft.com/office/drawing/2014/main" id="{DBE0DEDC-BA3C-4A57-B03A-7E1EECAE915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EE4F142-1F5C-4018-AB61-4E35BFE3EE04}"/>
              </a:ext>
            </a:extLst>
          </p:cNvPr>
          <p:cNvSpPr>
            <a:spLocks noGrp="1"/>
          </p:cNvSpPr>
          <p:nvPr>
            <p:ph type="sldNum" sz="quarter" idx="12"/>
          </p:nvPr>
        </p:nvSpPr>
        <p:spPr/>
        <p:txBody>
          <a:bodyPr/>
          <a:lstStyle/>
          <a:p>
            <a:fld id="{6BBAF9AE-7BA9-42D8-B3B3-A4B98A09163A}" type="slidenum">
              <a:rPr lang="tr-TR" smtClean="0"/>
              <a:t>‹#›</a:t>
            </a:fld>
            <a:endParaRPr lang="tr-TR"/>
          </a:p>
        </p:txBody>
      </p:sp>
    </p:spTree>
    <p:extLst>
      <p:ext uri="{BB962C8B-B14F-4D97-AF65-F5344CB8AC3E}">
        <p14:creationId xmlns:p14="http://schemas.microsoft.com/office/powerpoint/2010/main" val="703349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B1DDF67-7B0B-461E-A910-EB9448893D0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80E6CFC-028E-4288-8421-7FB5F3AF7985}"/>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A45E1B4-CC2E-498C-8BBA-74237CD5C1A5}"/>
              </a:ext>
            </a:extLst>
          </p:cNvPr>
          <p:cNvSpPr>
            <a:spLocks noGrp="1"/>
          </p:cNvSpPr>
          <p:nvPr>
            <p:ph type="dt" sz="half" idx="10"/>
          </p:nvPr>
        </p:nvSpPr>
        <p:spPr/>
        <p:txBody>
          <a:bodyPr/>
          <a:lstStyle/>
          <a:p>
            <a:fld id="{355BFE5F-0502-4774-BCF6-0C4094931E26}" type="datetimeFigureOut">
              <a:rPr lang="tr-TR" smtClean="0"/>
              <a:t>29.09.2022</a:t>
            </a:fld>
            <a:endParaRPr lang="tr-TR"/>
          </a:p>
        </p:txBody>
      </p:sp>
      <p:sp>
        <p:nvSpPr>
          <p:cNvPr id="5" name="Alt Bilgi Yer Tutucusu 4">
            <a:extLst>
              <a:ext uri="{FF2B5EF4-FFF2-40B4-BE49-F238E27FC236}">
                <a16:creationId xmlns:a16="http://schemas.microsoft.com/office/drawing/2014/main" id="{2EC6A4E1-DC5F-410B-9B40-CA17C02C855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4800BF4-3723-4D35-BCAA-7DFDEBD7D5C6}"/>
              </a:ext>
            </a:extLst>
          </p:cNvPr>
          <p:cNvSpPr>
            <a:spLocks noGrp="1"/>
          </p:cNvSpPr>
          <p:nvPr>
            <p:ph type="sldNum" sz="quarter" idx="12"/>
          </p:nvPr>
        </p:nvSpPr>
        <p:spPr/>
        <p:txBody>
          <a:bodyPr/>
          <a:lstStyle/>
          <a:p>
            <a:fld id="{6BBAF9AE-7BA9-42D8-B3B3-A4B98A09163A}" type="slidenum">
              <a:rPr lang="tr-TR" smtClean="0"/>
              <a:t>‹#›</a:t>
            </a:fld>
            <a:endParaRPr lang="tr-TR"/>
          </a:p>
        </p:txBody>
      </p:sp>
    </p:spTree>
    <p:extLst>
      <p:ext uri="{BB962C8B-B14F-4D97-AF65-F5344CB8AC3E}">
        <p14:creationId xmlns:p14="http://schemas.microsoft.com/office/powerpoint/2010/main" val="1413012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4EB45F-D666-4CC9-9EFE-266B21A270A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24C8D30-EB0B-4DCD-8AF8-B2A282A17C2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03680BE-D6ED-4500-8E7D-CF4A5E375372}"/>
              </a:ext>
            </a:extLst>
          </p:cNvPr>
          <p:cNvSpPr>
            <a:spLocks noGrp="1"/>
          </p:cNvSpPr>
          <p:nvPr>
            <p:ph type="dt" sz="half" idx="10"/>
          </p:nvPr>
        </p:nvSpPr>
        <p:spPr/>
        <p:txBody>
          <a:bodyPr/>
          <a:lstStyle/>
          <a:p>
            <a:fld id="{355BFE5F-0502-4774-BCF6-0C4094931E26}" type="datetimeFigureOut">
              <a:rPr lang="tr-TR" smtClean="0"/>
              <a:t>29.09.2022</a:t>
            </a:fld>
            <a:endParaRPr lang="tr-TR"/>
          </a:p>
        </p:txBody>
      </p:sp>
      <p:sp>
        <p:nvSpPr>
          <p:cNvPr id="5" name="Alt Bilgi Yer Tutucusu 4">
            <a:extLst>
              <a:ext uri="{FF2B5EF4-FFF2-40B4-BE49-F238E27FC236}">
                <a16:creationId xmlns:a16="http://schemas.microsoft.com/office/drawing/2014/main" id="{82EAA498-1A9E-47BC-91A1-E9CA18BB6A0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B402572-3075-4D39-B1A5-808D03F5D748}"/>
              </a:ext>
            </a:extLst>
          </p:cNvPr>
          <p:cNvSpPr>
            <a:spLocks noGrp="1"/>
          </p:cNvSpPr>
          <p:nvPr>
            <p:ph type="sldNum" sz="quarter" idx="12"/>
          </p:nvPr>
        </p:nvSpPr>
        <p:spPr/>
        <p:txBody>
          <a:bodyPr/>
          <a:lstStyle/>
          <a:p>
            <a:fld id="{6BBAF9AE-7BA9-42D8-B3B3-A4B98A09163A}" type="slidenum">
              <a:rPr lang="tr-TR" smtClean="0"/>
              <a:t>‹#›</a:t>
            </a:fld>
            <a:endParaRPr lang="tr-TR"/>
          </a:p>
        </p:txBody>
      </p:sp>
    </p:spTree>
    <p:extLst>
      <p:ext uri="{BB962C8B-B14F-4D97-AF65-F5344CB8AC3E}">
        <p14:creationId xmlns:p14="http://schemas.microsoft.com/office/powerpoint/2010/main" val="1166278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A6FE22-824C-444F-B67B-91326257A92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1613328-65F9-420D-8574-DC4315FFC6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C6C72E0-7E32-479E-8C09-E84FF6AC1AC8}"/>
              </a:ext>
            </a:extLst>
          </p:cNvPr>
          <p:cNvSpPr>
            <a:spLocks noGrp="1"/>
          </p:cNvSpPr>
          <p:nvPr>
            <p:ph type="dt" sz="half" idx="10"/>
          </p:nvPr>
        </p:nvSpPr>
        <p:spPr/>
        <p:txBody>
          <a:bodyPr/>
          <a:lstStyle/>
          <a:p>
            <a:fld id="{355BFE5F-0502-4774-BCF6-0C4094931E26}" type="datetimeFigureOut">
              <a:rPr lang="tr-TR" smtClean="0"/>
              <a:t>29.09.2022</a:t>
            </a:fld>
            <a:endParaRPr lang="tr-TR"/>
          </a:p>
        </p:txBody>
      </p:sp>
      <p:sp>
        <p:nvSpPr>
          <p:cNvPr id="5" name="Alt Bilgi Yer Tutucusu 4">
            <a:extLst>
              <a:ext uri="{FF2B5EF4-FFF2-40B4-BE49-F238E27FC236}">
                <a16:creationId xmlns:a16="http://schemas.microsoft.com/office/drawing/2014/main" id="{AC557AB8-6221-4ACC-A24C-234A97A3C6D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492B95A-7475-42EB-B481-C9A3EAFF7389}"/>
              </a:ext>
            </a:extLst>
          </p:cNvPr>
          <p:cNvSpPr>
            <a:spLocks noGrp="1"/>
          </p:cNvSpPr>
          <p:nvPr>
            <p:ph type="sldNum" sz="quarter" idx="12"/>
          </p:nvPr>
        </p:nvSpPr>
        <p:spPr/>
        <p:txBody>
          <a:bodyPr/>
          <a:lstStyle/>
          <a:p>
            <a:fld id="{6BBAF9AE-7BA9-42D8-B3B3-A4B98A09163A}" type="slidenum">
              <a:rPr lang="tr-TR" smtClean="0"/>
              <a:t>‹#›</a:t>
            </a:fld>
            <a:endParaRPr lang="tr-TR"/>
          </a:p>
        </p:txBody>
      </p:sp>
    </p:spTree>
    <p:extLst>
      <p:ext uri="{BB962C8B-B14F-4D97-AF65-F5344CB8AC3E}">
        <p14:creationId xmlns:p14="http://schemas.microsoft.com/office/powerpoint/2010/main" val="47338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83BF16-EFC3-4FDB-B83A-8A782C43C02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FD6E87B-3A50-426B-BF40-115223A78D1D}"/>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B3F6407-4E85-45D6-A076-726D1D202C4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6E8FB58A-F164-4473-9C53-955B3BEA9BAF}"/>
              </a:ext>
            </a:extLst>
          </p:cNvPr>
          <p:cNvSpPr>
            <a:spLocks noGrp="1"/>
          </p:cNvSpPr>
          <p:nvPr>
            <p:ph type="dt" sz="half" idx="10"/>
          </p:nvPr>
        </p:nvSpPr>
        <p:spPr/>
        <p:txBody>
          <a:bodyPr/>
          <a:lstStyle/>
          <a:p>
            <a:fld id="{355BFE5F-0502-4774-BCF6-0C4094931E26}" type="datetimeFigureOut">
              <a:rPr lang="tr-TR" smtClean="0"/>
              <a:t>29.09.2022</a:t>
            </a:fld>
            <a:endParaRPr lang="tr-TR"/>
          </a:p>
        </p:txBody>
      </p:sp>
      <p:sp>
        <p:nvSpPr>
          <p:cNvPr id="6" name="Alt Bilgi Yer Tutucusu 5">
            <a:extLst>
              <a:ext uri="{FF2B5EF4-FFF2-40B4-BE49-F238E27FC236}">
                <a16:creationId xmlns:a16="http://schemas.microsoft.com/office/drawing/2014/main" id="{51253485-8138-408E-A40C-1E36353890D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0C8A737-5EEA-4355-83AF-DBBEDBA7C309}"/>
              </a:ext>
            </a:extLst>
          </p:cNvPr>
          <p:cNvSpPr>
            <a:spLocks noGrp="1"/>
          </p:cNvSpPr>
          <p:nvPr>
            <p:ph type="sldNum" sz="quarter" idx="12"/>
          </p:nvPr>
        </p:nvSpPr>
        <p:spPr/>
        <p:txBody>
          <a:bodyPr/>
          <a:lstStyle/>
          <a:p>
            <a:fld id="{6BBAF9AE-7BA9-42D8-B3B3-A4B98A09163A}" type="slidenum">
              <a:rPr lang="tr-TR" smtClean="0"/>
              <a:t>‹#›</a:t>
            </a:fld>
            <a:endParaRPr lang="tr-TR"/>
          </a:p>
        </p:txBody>
      </p:sp>
    </p:spTree>
    <p:extLst>
      <p:ext uri="{BB962C8B-B14F-4D97-AF65-F5344CB8AC3E}">
        <p14:creationId xmlns:p14="http://schemas.microsoft.com/office/powerpoint/2010/main" val="4105694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E631FC-0749-42F3-99A9-1F114E8344C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87F57BB-55E0-4DE0-B2BB-CC2AC00C10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C51C21B-15BA-449B-97A3-F7B86D051ED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E33FC4D-58BC-40A2-A447-06B8FEFBD6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BF0B42DB-9C2F-41C5-9953-ECE82C74D3B7}"/>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C266BD5-2B26-49E4-9C36-D77062A92144}"/>
              </a:ext>
            </a:extLst>
          </p:cNvPr>
          <p:cNvSpPr>
            <a:spLocks noGrp="1"/>
          </p:cNvSpPr>
          <p:nvPr>
            <p:ph type="dt" sz="half" idx="10"/>
          </p:nvPr>
        </p:nvSpPr>
        <p:spPr/>
        <p:txBody>
          <a:bodyPr/>
          <a:lstStyle/>
          <a:p>
            <a:fld id="{355BFE5F-0502-4774-BCF6-0C4094931E26}" type="datetimeFigureOut">
              <a:rPr lang="tr-TR" smtClean="0"/>
              <a:t>29.09.2022</a:t>
            </a:fld>
            <a:endParaRPr lang="tr-TR"/>
          </a:p>
        </p:txBody>
      </p:sp>
      <p:sp>
        <p:nvSpPr>
          <p:cNvPr id="8" name="Alt Bilgi Yer Tutucusu 7">
            <a:extLst>
              <a:ext uri="{FF2B5EF4-FFF2-40B4-BE49-F238E27FC236}">
                <a16:creationId xmlns:a16="http://schemas.microsoft.com/office/drawing/2014/main" id="{FBAB2FB0-0936-4B19-B812-9D5C0E1F69E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4EC06734-8DA3-412E-90D2-CDAE98E62D9D}"/>
              </a:ext>
            </a:extLst>
          </p:cNvPr>
          <p:cNvSpPr>
            <a:spLocks noGrp="1"/>
          </p:cNvSpPr>
          <p:nvPr>
            <p:ph type="sldNum" sz="quarter" idx="12"/>
          </p:nvPr>
        </p:nvSpPr>
        <p:spPr/>
        <p:txBody>
          <a:bodyPr/>
          <a:lstStyle/>
          <a:p>
            <a:fld id="{6BBAF9AE-7BA9-42D8-B3B3-A4B98A09163A}" type="slidenum">
              <a:rPr lang="tr-TR" smtClean="0"/>
              <a:t>‹#›</a:t>
            </a:fld>
            <a:endParaRPr lang="tr-TR"/>
          </a:p>
        </p:txBody>
      </p:sp>
    </p:spTree>
    <p:extLst>
      <p:ext uri="{BB962C8B-B14F-4D97-AF65-F5344CB8AC3E}">
        <p14:creationId xmlns:p14="http://schemas.microsoft.com/office/powerpoint/2010/main" val="2540936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D326D2-BC5D-4D13-B996-40B52E33C37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FF59565-AB16-4949-A0C3-89293C2420CA}"/>
              </a:ext>
            </a:extLst>
          </p:cNvPr>
          <p:cNvSpPr>
            <a:spLocks noGrp="1"/>
          </p:cNvSpPr>
          <p:nvPr>
            <p:ph type="dt" sz="half" idx="10"/>
          </p:nvPr>
        </p:nvSpPr>
        <p:spPr/>
        <p:txBody>
          <a:bodyPr/>
          <a:lstStyle/>
          <a:p>
            <a:fld id="{355BFE5F-0502-4774-BCF6-0C4094931E26}" type="datetimeFigureOut">
              <a:rPr lang="tr-TR" smtClean="0"/>
              <a:t>29.09.2022</a:t>
            </a:fld>
            <a:endParaRPr lang="tr-TR"/>
          </a:p>
        </p:txBody>
      </p:sp>
      <p:sp>
        <p:nvSpPr>
          <p:cNvPr id="4" name="Alt Bilgi Yer Tutucusu 3">
            <a:extLst>
              <a:ext uri="{FF2B5EF4-FFF2-40B4-BE49-F238E27FC236}">
                <a16:creationId xmlns:a16="http://schemas.microsoft.com/office/drawing/2014/main" id="{ACCBD6CE-6CE4-4246-896B-8EE5C80AE99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D76606BD-8CAE-41C1-B1D3-AF28F972237C}"/>
              </a:ext>
            </a:extLst>
          </p:cNvPr>
          <p:cNvSpPr>
            <a:spLocks noGrp="1"/>
          </p:cNvSpPr>
          <p:nvPr>
            <p:ph type="sldNum" sz="quarter" idx="12"/>
          </p:nvPr>
        </p:nvSpPr>
        <p:spPr/>
        <p:txBody>
          <a:bodyPr/>
          <a:lstStyle/>
          <a:p>
            <a:fld id="{6BBAF9AE-7BA9-42D8-B3B3-A4B98A09163A}" type="slidenum">
              <a:rPr lang="tr-TR" smtClean="0"/>
              <a:t>‹#›</a:t>
            </a:fld>
            <a:endParaRPr lang="tr-TR"/>
          </a:p>
        </p:txBody>
      </p:sp>
    </p:spTree>
    <p:extLst>
      <p:ext uri="{BB962C8B-B14F-4D97-AF65-F5344CB8AC3E}">
        <p14:creationId xmlns:p14="http://schemas.microsoft.com/office/powerpoint/2010/main" val="2048078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601210D-1D4A-4130-B01A-1E363C2D5F08}"/>
              </a:ext>
            </a:extLst>
          </p:cNvPr>
          <p:cNvSpPr>
            <a:spLocks noGrp="1"/>
          </p:cNvSpPr>
          <p:nvPr>
            <p:ph type="dt" sz="half" idx="10"/>
          </p:nvPr>
        </p:nvSpPr>
        <p:spPr/>
        <p:txBody>
          <a:bodyPr/>
          <a:lstStyle/>
          <a:p>
            <a:fld id="{355BFE5F-0502-4774-BCF6-0C4094931E26}" type="datetimeFigureOut">
              <a:rPr lang="tr-TR" smtClean="0"/>
              <a:t>29.09.2022</a:t>
            </a:fld>
            <a:endParaRPr lang="tr-TR"/>
          </a:p>
        </p:txBody>
      </p:sp>
      <p:sp>
        <p:nvSpPr>
          <p:cNvPr id="3" name="Alt Bilgi Yer Tutucusu 2">
            <a:extLst>
              <a:ext uri="{FF2B5EF4-FFF2-40B4-BE49-F238E27FC236}">
                <a16:creationId xmlns:a16="http://schemas.microsoft.com/office/drawing/2014/main" id="{D26B3B4E-7A52-464F-BA3F-7E9AC428570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BAAF3B9-1169-4092-8D6F-C37BA71B1783}"/>
              </a:ext>
            </a:extLst>
          </p:cNvPr>
          <p:cNvSpPr>
            <a:spLocks noGrp="1"/>
          </p:cNvSpPr>
          <p:nvPr>
            <p:ph type="sldNum" sz="quarter" idx="12"/>
          </p:nvPr>
        </p:nvSpPr>
        <p:spPr/>
        <p:txBody>
          <a:bodyPr/>
          <a:lstStyle/>
          <a:p>
            <a:fld id="{6BBAF9AE-7BA9-42D8-B3B3-A4B98A09163A}" type="slidenum">
              <a:rPr lang="tr-TR" smtClean="0"/>
              <a:t>‹#›</a:t>
            </a:fld>
            <a:endParaRPr lang="tr-TR"/>
          </a:p>
        </p:txBody>
      </p:sp>
    </p:spTree>
    <p:extLst>
      <p:ext uri="{BB962C8B-B14F-4D97-AF65-F5344CB8AC3E}">
        <p14:creationId xmlns:p14="http://schemas.microsoft.com/office/powerpoint/2010/main" val="2575471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65C83B-ED16-4FC1-A755-55A4B5C3AAE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8311DDA-E502-444D-B556-D5CA16A335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7C87F06B-A624-4477-A08F-BB78E025A2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1A52869-C015-47FA-8965-CC939EAC608B}"/>
              </a:ext>
            </a:extLst>
          </p:cNvPr>
          <p:cNvSpPr>
            <a:spLocks noGrp="1"/>
          </p:cNvSpPr>
          <p:nvPr>
            <p:ph type="dt" sz="half" idx="10"/>
          </p:nvPr>
        </p:nvSpPr>
        <p:spPr/>
        <p:txBody>
          <a:bodyPr/>
          <a:lstStyle/>
          <a:p>
            <a:fld id="{355BFE5F-0502-4774-BCF6-0C4094931E26}" type="datetimeFigureOut">
              <a:rPr lang="tr-TR" smtClean="0"/>
              <a:t>29.09.2022</a:t>
            </a:fld>
            <a:endParaRPr lang="tr-TR"/>
          </a:p>
        </p:txBody>
      </p:sp>
      <p:sp>
        <p:nvSpPr>
          <p:cNvPr id="6" name="Alt Bilgi Yer Tutucusu 5">
            <a:extLst>
              <a:ext uri="{FF2B5EF4-FFF2-40B4-BE49-F238E27FC236}">
                <a16:creationId xmlns:a16="http://schemas.microsoft.com/office/drawing/2014/main" id="{28BFEA15-7A21-4766-99A9-C3782ED5263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75F1B47-55EA-44FD-8DCD-AB4EB7228F1B}"/>
              </a:ext>
            </a:extLst>
          </p:cNvPr>
          <p:cNvSpPr>
            <a:spLocks noGrp="1"/>
          </p:cNvSpPr>
          <p:nvPr>
            <p:ph type="sldNum" sz="quarter" idx="12"/>
          </p:nvPr>
        </p:nvSpPr>
        <p:spPr/>
        <p:txBody>
          <a:bodyPr/>
          <a:lstStyle/>
          <a:p>
            <a:fld id="{6BBAF9AE-7BA9-42D8-B3B3-A4B98A09163A}" type="slidenum">
              <a:rPr lang="tr-TR" smtClean="0"/>
              <a:t>‹#›</a:t>
            </a:fld>
            <a:endParaRPr lang="tr-TR"/>
          </a:p>
        </p:txBody>
      </p:sp>
    </p:spTree>
    <p:extLst>
      <p:ext uri="{BB962C8B-B14F-4D97-AF65-F5344CB8AC3E}">
        <p14:creationId xmlns:p14="http://schemas.microsoft.com/office/powerpoint/2010/main" val="1851926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2B2718-0E56-41CF-BAB9-9191FF4C91D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DA5AD9D-274C-483C-90CD-EEA55E9E90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F51D717-4206-42ED-8ED5-9AD7C5A273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0F50E4C-CEF7-4FA5-A71F-1E80D18A8DC7}"/>
              </a:ext>
            </a:extLst>
          </p:cNvPr>
          <p:cNvSpPr>
            <a:spLocks noGrp="1"/>
          </p:cNvSpPr>
          <p:nvPr>
            <p:ph type="dt" sz="half" idx="10"/>
          </p:nvPr>
        </p:nvSpPr>
        <p:spPr/>
        <p:txBody>
          <a:bodyPr/>
          <a:lstStyle/>
          <a:p>
            <a:fld id="{355BFE5F-0502-4774-BCF6-0C4094931E26}" type="datetimeFigureOut">
              <a:rPr lang="tr-TR" smtClean="0"/>
              <a:t>29.09.2022</a:t>
            </a:fld>
            <a:endParaRPr lang="tr-TR"/>
          </a:p>
        </p:txBody>
      </p:sp>
      <p:sp>
        <p:nvSpPr>
          <p:cNvPr id="6" name="Alt Bilgi Yer Tutucusu 5">
            <a:extLst>
              <a:ext uri="{FF2B5EF4-FFF2-40B4-BE49-F238E27FC236}">
                <a16:creationId xmlns:a16="http://schemas.microsoft.com/office/drawing/2014/main" id="{04AD5FC8-E256-4AC4-B9A6-62DABEDEA01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20B8519-2008-4122-8E4B-FF65546029F8}"/>
              </a:ext>
            </a:extLst>
          </p:cNvPr>
          <p:cNvSpPr>
            <a:spLocks noGrp="1"/>
          </p:cNvSpPr>
          <p:nvPr>
            <p:ph type="sldNum" sz="quarter" idx="12"/>
          </p:nvPr>
        </p:nvSpPr>
        <p:spPr/>
        <p:txBody>
          <a:bodyPr/>
          <a:lstStyle/>
          <a:p>
            <a:fld id="{6BBAF9AE-7BA9-42D8-B3B3-A4B98A09163A}" type="slidenum">
              <a:rPr lang="tr-TR" smtClean="0"/>
              <a:t>‹#›</a:t>
            </a:fld>
            <a:endParaRPr lang="tr-TR"/>
          </a:p>
        </p:txBody>
      </p:sp>
    </p:spTree>
    <p:extLst>
      <p:ext uri="{BB962C8B-B14F-4D97-AF65-F5344CB8AC3E}">
        <p14:creationId xmlns:p14="http://schemas.microsoft.com/office/powerpoint/2010/main" val="2797278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AFFA403-609B-4DC8-A714-F14B6B5887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C5CD878-01C7-44D7-9FF2-28B5806833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F698FB-58B4-42B7-8482-6C413246D6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5BFE5F-0502-4774-BCF6-0C4094931E26}" type="datetimeFigureOut">
              <a:rPr lang="tr-TR" smtClean="0"/>
              <a:t>29.09.2022</a:t>
            </a:fld>
            <a:endParaRPr lang="tr-TR"/>
          </a:p>
        </p:txBody>
      </p:sp>
      <p:sp>
        <p:nvSpPr>
          <p:cNvPr id="5" name="Alt Bilgi Yer Tutucusu 4">
            <a:extLst>
              <a:ext uri="{FF2B5EF4-FFF2-40B4-BE49-F238E27FC236}">
                <a16:creationId xmlns:a16="http://schemas.microsoft.com/office/drawing/2014/main" id="{B7CEC637-D9FF-4910-84EC-5570CD909B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40C7D746-C44F-4373-B330-66CDE73D98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BAF9AE-7BA9-42D8-B3B3-A4B98A09163A}" type="slidenum">
              <a:rPr lang="tr-TR" smtClean="0"/>
              <a:t>‹#›</a:t>
            </a:fld>
            <a:endParaRPr lang="tr-TR"/>
          </a:p>
        </p:txBody>
      </p:sp>
    </p:spTree>
    <p:extLst>
      <p:ext uri="{BB962C8B-B14F-4D97-AF65-F5344CB8AC3E}">
        <p14:creationId xmlns:p14="http://schemas.microsoft.com/office/powerpoint/2010/main" val="3280074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huder.org/Sayfa/etik-ilkeler178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6380B5-CFAB-48AB-9634-018F728650F9}"/>
              </a:ext>
            </a:extLst>
          </p:cNvPr>
          <p:cNvSpPr>
            <a:spLocks noGrp="1"/>
          </p:cNvSpPr>
          <p:nvPr>
            <p:ph type="ctrTitle"/>
          </p:nvPr>
        </p:nvSpPr>
        <p:spPr/>
        <p:txBody>
          <a:bodyPr/>
          <a:lstStyle/>
          <a:p>
            <a:r>
              <a:rPr lang="tr-TR" sz="1800" b="1" i="0" dirty="0">
                <a:solidFill>
                  <a:srgbClr val="212529"/>
                </a:solidFill>
                <a:effectLst/>
                <a:latin typeface="Calibri" panose="020F0502020204030204" pitchFamily="34" charset="0"/>
              </a:rPr>
              <a:t>3. UYGULAMA ORTAMINA İLİŞKİN ETİK SORUMLULUKLAR</a:t>
            </a:r>
            <a:endParaRPr lang="tr-TR" dirty="0"/>
          </a:p>
        </p:txBody>
      </p:sp>
      <p:sp>
        <p:nvSpPr>
          <p:cNvPr id="3" name="Alt Başlık 2">
            <a:extLst>
              <a:ext uri="{FF2B5EF4-FFF2-40B4-BE49-F238E27FC236}">
                <a16:creationId xmlns:a16="http://schemas.microsoft.com/office/drawing/2014/main" id="{2577EC44-7B7F-4DE8-91BC-F296108FEB10}"/>
              </a:ext>
            </a:extLst>
          </p:cNvPr>
          <p:cNvSpPr>
            <a:spLocks noGrp="1"/>
          </p:cNvSpPr>
          <p:nvPr>
            <p:ph type="subTitle" idx="1"/>
          </p:nvPr>
        </p:nvSpPr>
        <p:spPr/>
        <p:txBody>
          <a:bodyPr/>
          <a:lstStyle/>
          <a:p>
            <a:r>
              <a:rPr lang="tr-TR" dirty="0" err="1"/>
              <a:t>Öğr</a:t>
            </a:r>
            <a:r>
              <a:rPr lang="tr-TR" dirty="0"/>
              <a:t>. Gör. Dr. Ezgi Arslan Özdemir</a:t>
            </a:r>
          </a:p>
        </p:txBody>
      </p:sp>
    </p:spTree>
    <p:extLst>
      <p:ext uri="{BB962C8B-B14F-4D97-AF65-F5344CB8AC3E}">
        <p14:creationId xmlns:p14="http://schemas.microsoft.com/office/powerpoint/2010/main" val="2942528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B1673E-2A7E-46C7-BDCB-E3594C847BB3}"/>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B72E8042-EBF2-4C00-A997-456EAA03CCD3}"/>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3.01. </a:t>
            </a:r>
            <a:r>
              <a:rPr lang="tr-TR" sz="1800" b="1" i="0" dirty="0" err="1">
                <a:solidFill>
                  <a:srgbClr val="212529"/>
                </a:solidFill>
                <a:effectLst/>
                <a:latin typeface="Calibri" panose="020F0502020204030204" pitchFamily="34" charset="0"/>
              </a:rPr>
              <a:t>Süpervizyon</a:t>
            </a:r>
            <a:r>
              <a:rPr lang="tr-TR" sz="1800" b="1" i="0" dirty="0">
                <a:solidFill>
                  <a:srgbClr val="212529"/>
                </a:solidFill>
                <a:effectLst/>
                <a:latin typeface="Calibri" panose="020F0502020204030204" pitchFamily="34" charset="0"/>
              </a:rPr>
              <a:t> ve Konsültasyon</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Sosyal hizmet uzmanları uygulama ortamında </a:t>
            </a:r>
            <a:r>
              <a:rPr lang="tr-TR" sz="1800" b="0" i="0" dirty="0" err="1">
                <a:solidFill>
                  <a:srgbClr val="212529"/>
                </a:solidFill>
                <a:effectLst/>
                <a:latin typeface="Calibri" panose="020F0502020204030204" pitchFamily="34" charset="0"/>
              </a:rPr>
              <a:t>süpervizyon</a:t>
            </a:r>
            <a:r>
              <a:rPr lang="tr-TR" sz="1800" b="0" i="0" dirty="0">
                <a:solidFill>
                  <a:srgbClr val="212529"/>
                </a:solidFill>
                <a:effectLst/>
                <a:latin typeface="Calibri" panose="020F0502020204030204" pitchFamily="34" charset="0"/>
              </a:rPr>
              <a:t> ya da konsültasyon sistemini oluşturmak için çaba göstermelidir. </a:t>
            </a:r>
            <a:r>
              <a:rPr lang="tr-TR" sz="1800" b="0" i="0" dirty="0" err="1">
                <a:solidFill>
                  <a:srgbClr val="212529"/>
                </a:solidFill>
                <a:effectLst/>
                <a:latin typeface="Calibri" panose="020F0502020204030204" pitchFamily="34" charset="0"/>
              </a:rPr>
              <a:t>Süpervizyon</a:t>
            </a:r>
            <a:r>
              <a:rPr lang="tr-TR" sz="1800" b="0" i="0" dirty="0">
                <a:solidFill>
                  <a:srgbClr val="212529"/>
                </a:solidFill>
                <a:effectLst/>
                <a:latin typeface="Calibri" panose="020F0502020204030204" pitchFamily="34" charset="0"/>
              </a:rPr>
              <a:t> ya da konsültasyon veren 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Bu görevlerini uygun olarak yapabilme bilgi ve becerisine sahip olmalıdır.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Kendi bilgi ve uzmanlık alanları dışına çıkmamalıdır.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a:t>
            </a:r>
            <a:r>
              <a:rPr lang="tr-TR" sz="1800" b="0" i="0" dirty="0" err="1">
                <a:solidFill>
                  <a:srgbClr val="212529"/>
                </a:solidFill>
                <a:effectLst/>
                <a:latin typeface="Calibri" panose="020F0502020204030204" pitchFamily="34" charset="0"/>
              </a:rPr>
              <a:t>Süpervizyon</a:t>
            </a:r>
            <a:r>
              <a:rPr lang="tr-TR" sz="1800" b="0" i="0" dirty="0">
                <a:solidFill>
                  <a:srgbClr val="212529"/>
                </a:solidFill>
                <a:effectLst/>
                <a:latin typeface="Calibri" panose="020F0502020204030204" pitchFamily="34" charset="0"/>
              </a:rPr>
              <a:t> verirken açık ve anlaşılır sınırlar oluşturmalıdır.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d) </a:t>
            </a:r>
            <a:r>
              <a:rPr lang="tr-TR" sz="1800" b="0" i="0" dirty="0" err="1">
                <a:solidFill>
                  <a:srgbClr val="212529"/>
                </a:solidFill>
                <a:effectLst/>
                <a:latin typeface="Calibri" panose="020F0502020204030204" pitchFamily="34" charset="0"/>
              </a:rPr>
              <a:t>Süpervizyon</a:t>
            </a:r>
            <a:r>
              <a:rPr lang="tr-TR" sz="1800" b="0" i="0" dirty="0">
                <a:solidFill>
                  <a:srgbClr val="212529"/>
                </a:solidFill>
                <a:effectLst/>
                <a:latin typeface="Calibri" panose="020F0502020204030204" pitchFamily="34" charset="0"/>
              </a:rPr>
              <a:t> alanların performanslarını adil ve saygılı biçimde değerlendirmelidir.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729174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AD88EF-F5D9-49F2-80FD-A2FCCD54EE1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DAD0C6A-4806-4E60-8ACA-7556AC22DD11}"/>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3.02. Eğitim ve Öğretim</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 uygulama ortamında öğrenciler için alan eğiticisi ya da öğreticisi sistemini oluşturmak için çaba göstermelidir. Öğrenciler için alan eğiticisi ya da öğreticisi (kurum danışmanı) olarak işlev gören 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Yalnızca kendi bilgi ve yeterlilik alanlarında (mesleki bilgideki son gelişmeleri de birikimine katarak) eğitim vermelidir.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Açık ve anlaşılır sınırlar oluşturmalıdır.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Öğrencilerin performanslarını adil ve saygılı biçimde değerlendirmelidir.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d) Hizmetlerin eğitim ve öğretim amacıyla öğrenciler tarafından verilmesi halinde, durumdan müracaatçıların bilgilendirilmesini sağlamalıdır.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461815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6E1BAD-2D97-47EA-ABFF-D75A9E689EF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FDE888A-28AB-471C-A1C3-88A5A105CECC}"/>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3.03. Performans Değerlendirmesi</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Başkalarının performansını değerlendirme sorumluluğunu üstlenen sosyal hizmet uzmanları, açıkça belirtilmiş ölçütleri temel almalı; adil olmalı ve saygılı davranmalıdır.</a:t>
            </a:r>
            <a:endParaRPr lang="tr-TR" b="0" i="0" dirty="0">
              <a:solidFill>
                <a:srgbClr val="212529"/>
              </a:solidFill>
              <a:effectLst/>
              <a:latin typeface="-apple-system"/>
            </a:endParaRPr>
          </a:p>
          <a:p>
            <a:pPr algn="just"/>
            <a:r>
              <a:rPr lang="tr-TR" sz="1800" b="1" i="0" dirty="0">
                <a:solidFill>
                  <a:srgbClr val="212529"/>
                </a:solidFill>
                <a:effectLst/>
                <a:latin typeface="Calibri" panose="020F0502020204030204" pitchFamily="34" charset="0"/>
              </a:rPr>
              <a:t>3.04. Müracaatçıların Kayıtları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Kayıtlarını zamanında, tam ve doğru olarak, müracaatçılara verilen hizmetlerin sunumunu kolaylaştıracak ve gelecekte de sürekliliğini sağlayacak şekilde tutmalıdır.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Hazırladıkları belgelerde gizlilik ilkesine uymalı ve bu belgelerde sadece hizmet sunumu için gerekli bilgilerin yer almasını sağlamalıdır.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Kayıtları, gerektiğinde ulaşılması amacıyla, hizmetin sona ermesinden sonra da saklamalıdır.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3291755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55ED9A-45E3-4521-9456-14834EF57F9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C2E1EC5-3754-4BB8-A608-F919FC5331BB}"/>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3.05. Müracaatçının Havale Edilerek Gelmesi</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Başka bir kurumdan ya da meslektaşından hizmet almakta olan müracaatçının, hizmet almak için başvurması halinde, hizmet vermeden önce müracaatçının gereksinimlerini dikkatlice değerlendirmelidir. Olabilecek karışıklık ve çatışmaları en aza indirmek için, potansiyel müracaatçının hizmet almakta olduğu diğer kişi ve kurumlarla olan ilişkisinin yapısını ve yeni bir hizmet ilişkisinin olası risklerini ve yararlarını müracaatçıyla tartışmalıdır.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Bir başka kurumdan ya da meslektaşından hizmet almış olan yeni bir müracaatçıyla, önceki hizmet sunanlarla konsültasyon yapmasının müracaatçının yararına olup olmadığını tartışmalıdır.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3763879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44497F-705F-4C49-86B4-EB23A1ACBC2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69180AE-7CE5-409B-B04E-282F5F28B5F4}"/>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3.06. Yönetim</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Yönetici olan 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a) Müracaatçıların gereksinimlerini karşılamak için kurum içinde ve dışında yeterli kaynakların oluşturulması için savunuculuk yapmalıdır.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Çalışanların ihtiyacı olan </a:t>
            </a:r>
            <a:r>
              <a:rPr lang="tr-TR" sz="1800" b="0" i="0" dirty="0" err="1">
                <a:solidFill>
                  <a:srgbClr val="212529"/>
                </a:solidFill>
                <a:effectLst/>
                <a:latin typeface="Calibri" panose="020F0502020204030204" pitchFamily="34" charset="0"/>
              </a:rPr>
              <a:t>süpervizyonu</a:t>
            </a:r>
            <a:r>
              <a:rPr lang="tr-TR" sz="1800" b="0" i="0" dirty="0">
                <a:solidFill>
                  <a:srgbClr val="212529"/>
                </a:solidFill>
                <a:effectLst/>
                <a:latin typeface="Calibri" panose="020F0502020204030204" pitchFamily="34" charset="0"/>
              </a:rPr>
              <a:t> sağlamak amacıyla, kurum içi ve dışı kaynakları harekete geçirmek için gerekli adımları atmalıdır.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c) Sorumlu oldukları çalışma ortamında Sosyal Hizmet Uzmanları Derneği Etik İlke ve </a:t>
            </a:r>
            <a:r>
              <a:rPr lang="tr-TR" sz="1800" b="0" i="0" dirty="0" err="1">
                <a:solidFill>
                  <a:srgbClr val="212529"/>
                </a:solidFill>
                <a:effectLst/>
                <a:latin typeface="Calibri" panose="020F0502020204030204" pitchFamily="34" charset="0"/>
              </a:rPr>
              <a:t>Sorumlulukları’na</a:t>
            </a:r>
            <a:r>
              <a:rPr lang="tr-TR" sz="1800" b="0" i="0" dirty="0">
                <a:solidFill>
                  <a:srgbClr val="212529"/>
                </a:solidFill>
                <a:effectLst/>
                <a:latin typeface="Calibri" panose="020F0502020204030204" pitchFamily="34" charset="0"/>
              </a:rPr>
              <a:t> bağlı olarak çalışılmasını sağlamalı; etik ilke ve sorumlulukları ihlal eden ve engelleyen koşulları ortadan kaldıracak gerekli önlemleri almalıdır.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202911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E2177A-F653-48B3-915C-00B10CEC01B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018BA7-A932-4A49-8839-3C2D783E6963}"/>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3.07. Sürekli Eğitim ve Personel Yetiştirme</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Yönetici olan sosyal hizmet uzmanları ve süpervizörleri, sorumlu oldukları tüm personelin eğitimi için gerekli düzenlemeleri yapmalı ve eğitimde sürekliliği sağlayıcı olanakları yaratmalıdır. Bu konudaki güncel bilgi ve gelişmeleri izlemelidir.</a:t>
            </a:r>
            <a:endParaRPr lang="tr-TR" b="0" i="0" dirty="0">
              <a:solidFill>
                <a:srgbClr val="212529"/>
              </a:solidFill>
              <a:effectLst/>
              <a:latin typeface="-apple-system"/>
            </a:endParaRPr>
          </a:p>
          <a:p>
            <a:pPr algn="just"/>
            <a:r>
              <a:rPr lang="tr-TR" sz="1800" b="1" i="0" dirty="0">
                <a:solidFill>
                  <a:srgbClr val="212529"/>
                </a:solidFill>
                <a:effectLst/>
                <a:latin typeface="Calibri" panose="020F0502020204030204" pitchFamily="34" charset="0"/>
              </a:rPr>
              <a:t>3.08. İşverenlere Karşı Taahhütler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Politika, prosedür ve uygulamalarıyla yeterli hizmeti vermeye çalışan ve Sosyal Hizmet Uzmanları Derneği Etik İlke ve Sorumluluklarına uygun mesleki uygulamaları gerçekleştiren kurum ve kuruluşlarla çalışmalı ve işbirliğine girmelidir.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Kurum ve kuruluşların beyan edilen amaç ve işlevlerini sorumlu bir şekilde yerine getirmesi, mümkün olan en iyi standartlara ve uygulamaya ulaşması için gerekli politika, prosedür ve uygulamaların gerçekleştirilmesi konusunda katkı vermelidir.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c) Etik İlke ve Sorumluluklarında yer alan, mesleğin etik gerekleri ve bu gereklerden doğan sosyal hizmet uygulamaları konusunda işveren kuruluşlarının bilinçlenmesini sağlamak için girişimde bulunmalıdır.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589146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0492B6-B24E-4317-AF03-1CFD0633A3C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61D5C88-221C-4E85-B473-36222E3CEF23}"/>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3.09. Yönetim - Çalışan Uyuşmazlıkları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Sosyal hizmet uzmanları, müracaatçılara verilen hizmetlerin geliştirilmesi ve çalışma koşullarının iyileştirilmesi amacıyla, mücadele etmek üzere sendika, dernek vb. örgütlere katılabilir; bu tür örgütler yok ise kurabilirler.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İş yavaşlatma, bırakma ya da grev gibi eylemlere katılan sosyal hizmet uzmanları için mesleki değerler, etik ilke ve sorumluluklar yol gösterici olmalıdır. Bir eyleme katılırken, meslek elemanı olarak öncelikli sorumluluklarını gözden geçirmeli; ilgili mevzuatı, sorunları ve eylemin müracaatçı üzerindeki olası etkilerini dikkate almalıdır.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505217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A3F9A8-3E3F-430F-8942-5D4BCE077E6C}"/>
              </a:ext>
            </a:extLst>
          </p:cNvPr>
          <p:cNvSpPr>
            <a:spLocks noGrp="1"/>
          </p:cNvSpPr>
          <p:nvPr>
            <p:ph type="title"/>
          </p:nvPr>
        </p:nvSpPr>
        <p:spPr/>
        <p:txBody>
          <a:bodyPr/>
          <a:lstStyle/>
          <a:p>
            <a:r>
              <a:rPr lang="tr-TR" dirty="0"/>
              <a:t>Kaynak</a:t>
            </a:r>
            <a:br>
              <a:rPr lang="tr-TR" dirty="0"/>
            </a:br>
            <a:r>
              <a:rPr lang="tr-TR" dirty="0"/>
              <a:t>		</a:t>
            </a:r>
          </a:p>
        </p:txBody>
      </p:sp>
      <p:sp>
        <p:nvSpPr>
          <p:cNvPr id="3" name="İçerik Yer Tutucusu 2">
            <a:extLst>
              <a:ext uri="{FF2B5EF4-FFF2-40B4-BE49-F238E27FC236}">
                <a16:creationId xmlns:a16="http://schemas.microsoft.com/office/drawing/2014/main" id="{84EFE53A-7307-456D-AF99-AAC079DF82B9}"/>
              </a:ext>
            </a:extLst>
          </p:cNvPr>
          <p:cNvSpPr>
            <a:spLocks noGrp="1"/>
          </p:cNvSpPr>
          <p:nvPr>
            <p:ph idx="1"/>
          </p:nvPr>
        </p:nvSpPr>
        <p:spPr/>
        <p:txBody>
          <a:bodyPr/>
          <a:lstStyle/>
          <a:p>
            <a:r>
              <a:rPr lang="tr-TR" dirty="0"/>
              <a:t>Sosyal Hizmet Uzmanları Derneği</a:t>
            </a:r>
          </a:p>
          <a:p>
            <a:r>
              <a:rPr lang="tr-TR">
                <a:hlinkClick r:id="rId2"/>
              </a:rPr>
              <a:t>http://shuder.org/Sayfa/etik-ilkeler1787</a:t>
            </a:r>
            <a:r>
              <a:rPr lang="tr-TR"/>
              <a:t> </a:t>
            </a:r>
          </a:p>
        </p:txBody>
      </p:sp>
    </p:spTree>
    <p:extLst>
      <p:ext uri="{BB962C8B-B14F-4D97-AF65-F5344CB8AC3E}">
        <p14:creationId xmlns:p14="http://schemas.microsoft.com/office/powerpoint/2010/main" val="26435389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712</Words>
  <Application>Microsoft Office PowerPoint</Application>
  <PresentationFormat>Geniş ekran</PresentationFormat>
  <Paragraphs>43</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-apple-system</vt:lpstr>
      <vt:lpstr>Arial</vt:lpstr>
      <vt:lpstr>Calibri</vt:lpstr>
      <vt:lpstr>Calibri Light</vt:lpstr>
      <vt:lpstr>Office Teması</vt:lpstr>
      <vt:lpstr>3. UYGULAMA ORTAMINA İLİŞKİN ETİK SORUMLULUKLAR</vt:lpstr>
      <vt:lpstr>PowerPoint Sunusu</vt:lpstr>
      <vt:lpstr>PowerPoint Sunusu</vt:lpstr>
      <vt:lpstr>PowerPoint Sunusu</vt:lpstr>
      <vt:lpstr>PowerPoint Sunusu</vt:lpstr>
      <vt:lpstr>PowerPoint Sunusu</vt:lpstr>
      <vt:lpstr>PowerPoint Sunusu</vt:lpstr>
      <vt:lpstr>PowerPoint Sunusu</vt:lpstr>
      <vt:lpstr>Kaynak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UYGULAMA ORTAMINA İLİŞKİN ETİK SORUMLULUKLAR</dc:title>
  <dc:creator>Ezgi Arslan</dc:creator>
  <cp:lastModifiedBy>Ezgi Arslan</cp:lastModifiedBy>
  <cp:revision>1</cp:revision>
  <dcterms:created xsi:type="dcterms:W3CDTF">2022-09-29T05:57:19Z</dcterms:created>
  <dcterms:modified xsi:type="dcterms:W3CDTF">2022-09-29T05:58:46Z</dcterms:modified>
</cp:coreProperties>
</file>