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8" r:id="rId5"/>
    <p:sldId id="269" r:id="rId6"/>
    <p:sldId id="270" r:id="rId7"/>
    <p:sldId id="267" r:id="rId8"/>
    <p:sldId id="266" r:id="rId9"/>
    <p:sldId id="271" r:id="rId10"/>
    <p:sldId id="27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AB8755-0C91-6744-9A78-B90D03623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Famıly</a:t>
            </a:r>
            <a:r>
              <a:rPr lang="tr-TR" dirty="0"/>
              <a:t> LAW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A258183-0C3C-6B47-A7ED-8BA2EC8EA4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</a:t>
            </a:r>
            <a:r>
              <a:rPr lang="tr-TR" dirty="0" err="1"/>
              <a:t>ıı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632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</a:t>
            </a:r>
            <a:r>
              <a:rPr lang="tr-TR" dirty="0" err="1"/>
              <a:t>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Formal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 of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ceremony</a:t>
            </a:r>
            <a:r>
              <a:rPr lang="tr-TR" dirty="0"/>
              <a:t>: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officer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give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certificate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couple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notified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civil</a:t>
            </a:r>
            <a:r>
              <a:rPr lang="tr-TR" dirty="0"/>
              <a:t> </a:t>
            </a:r>
            <a:r>
              <a:rPr lang="tr-TR" dirty="0" err="1"/>
              <a:t>registry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marriages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not </a:t>
            </a:r>
            <a:r>
              <a:rPr lang="tr-TR" dirty="0" err="1"/>
              <a:t>valid</a:t>
            </a:r>
            <a:r>
              <a:rPr lang="tr-TR" dirty="0"/>
              <a:t> </a:t>
            </a:r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Turkish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3947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</a:t>
            </a:r>
            <a:r>
              <a:rPr lang="tr-TR" dirty="0" err="1"/>
              <a:t>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conditions</a:t>
            </a:r>
            <a:endParaRPr lang="tr-TR" dirty="0"/>
          </a:p>
          <a:p>
            <a:r>
              <a:rPr lang="tr-TR" dirty="0" err="1"/>
              <a:t>Impediments</a:t>
            </a:r>
            <a:r>
              <a:rPr lang="tr-TR" dirty="0"/>
              <a:t> of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 err="1"/>
              <a:t>Formal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 of </a:t>
            </a:r>
            <a:r>
              <a:rPr lang="tr-TR" dirty="0" err="1"/>
              <a:t>marriage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1709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</a:t>
            </a:r>
            <a:r>
              <a:rPr lang="tr-TR" dirty="0" err="1"/>
              <a:t>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Impediments</a:t>
            </a:r>
            <a:r>
              <a:rPr lang="tr-TR" dirty="0"/>
              <a:t> of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/>
              <a:t>Someone </a:t>
            </a:r>
            <a:r>
              <a:rPr lang="tr-TR" dirty="0" err="1"/>
              <a:t>having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capacity</a:t>
            </a:r>
            <a:r>
              <a:rPr lang="tr-TR" dirty="0"/>
              <a:t> of </a:t>
            </a:r>
            <a:r>
              <a:rPr lang="tr-TR" dirty="0" err="1"/>
              <a:t>marriage</a:t>
            </a:r>
            <a:r>
              <a:rPr lang="tr-TR" dirty="0"/>
              <a:t> can </a:t>
            </a:r>
            <a:r>
              <a:rPr lang="tr-TR" dirty="0" err="1"/>
              <a:t>mary</a:t>
            </a:r>
            <a:r>
              <a:rPr lang="tr-TR" dirty="0"/>
              <a:t>,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isn’t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impediments</a:t>
            </a:r>
            <a:r>
              <a:rPr lang="tr-TR" dirty="0"/>
              <a:t>.</a:t>
            </a:r>
          </a:p>
          <a:p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stipulated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artciles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129 </a:t>
            </a:r>
            <a:r>
              <a:rPr lang="tr-TR" dirty="0" err="1"/>
              <a:t>and</a:t>
            </a:r>
            <a:r>
              <a:rPr lang="tr-TR" dirty="0"/>
              <a:t> 133 of  TCC.</a:t>
            </a:r>
          </a:p>
          <a:p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exist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 of </a:t>
            </a:r>
            <a:r>
              <a:rPr lang="tr-TR" dirty="0" err="1"/>
              <a:t>impediments</a:t>
            </a:r>
            <a:r>
              <a:rPr lang="tr-TR" dirty="0"/>
              <a:t>:</a:t>
            </a:r>
          </a:p>
          <a:p>
            <a:r>
              <a:rPr lang="tr-TR" dirty="0" err="1"/>
              <a:t>Absolute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impediments</a:t>
            </a:r>
            <a:endParaRPr lang="tr-TR" dirty="0"/>
          </a:p>
          <a:p>
            <a:r>
              <a:rPr lang="tr-TR" dirty="0" err="1"/>
              <a:t>Nonabsolute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impediments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1175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</a:t>
            </a:r>
            <a:r>
              <a:rPr lang="tr-TR" dirty="0" err="1"/>
              <a:t>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Absolute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impediments</a:t>
            </a:r>
            <a:endParaRPr lang="tr-TR" dirty="0"/>
          </a:p>
          <a:p>
            <a:r>
              <a:rPr lang="tr-TR" dirty="0"/>
              <a:t>1. </a:t>
            </a:r>
            <a:r>
              <a:rPr lang="tr-TR" dirty="0" err="1"/>
              <a:t>Kinship</a:t>
            </a:r>
            <a:endParaRPr lang="tr-TR" dirty="0"/>
          </a:p>
          <a:p>
            <a:r>
              <a:rPr lang="tr-TR" dirty="0"/>
              <a:t>- </a:t>
            </a:r>
            <a:r>
              <a:rPr lang="tr-TR" dirty="0" err="1"/>
              <a:t>Kinship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blood</a:t>
            </a:r>
            <a:endParaRPr lang="tr-TR" dirty="0"/>
          </a:p>
          <a:p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art. 129 para. 1: «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is </a:t>
            </a:r>
            <a:r>
              <a:rPr lang="tr-TR" dirty="0" err="1"/>
              <a:t>prohibited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ascendants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descendants</a:t>
            </a:r>
            <a:r>
              <a:rPr lang="tr-TR" dirty="0"/>
              <a:t>, </a:t>
            </a:r>
            <a:r>
              <a:rPr lang="tr-TR" dirty="0" err="1"/>
              <a:t>brothers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sisters</a:t>
            </a:r>
            <a:r>
              <a:rPr lang="tr-TR" dirty="0"/>
              <a:t>,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aunts</a:t>
            </a:r>
            <a:r>
              <a:rPr lang="tr-TR" dirty="0"/>
              <a:t>, </a:t>
            </a:r>
            <a:r>
              <a:rPr lang="tr-TR" dirty="0" err="1"/>
              <a:t>uncles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nephews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nieces</a:t>
            </a:r>
            <a:r>
              <a:rPr lang="tr-TR" dirty="0"/>
              <a:t>.»</a:t>
            </a:r>
          </a:p>
          <a:p>
            <a:r>
              <a:rPr lang="tr-TR" dirty="0" err="1"/>
              <a:t>The</a:t>
            </a:r>
            <a:r>
              <a:rPr lang="tr-TR" dirty="0"/>
              <a:t> main </a:t>
            </a:r>
            <a:r>
              <a:rPr lang="tr-TR" dirty="0" err="1"/>
              <a:t>reason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 of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impediment</a:t>
            </a:r>
            <a:r>
              <a:rPr lang="tr-TR" dirty="0"/>
              <a:t> is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prevent</a:t>
            </a:r>
            <a:r>
              <a:rPr lang="tr-TR" dirty="0"/>
              <a:t> </a:t>
            </a:r>
            <a:r>
              <a:rPr lang="tr-TR" dirty="0" err="1"/>
              <a:t>familial</a:t>
            </a:r>
            <a:r>
              <a:rPr lang="tr-TR" dirty="0"/>
              <a:t> </a:t>
            </a:r>
            <a:r>
              <a:rPr lang="tr-TR" dirty="0" err="1"/>
              <a:t>marriages</a:t>
            </a:r>
            <a:r>
              <a:rPr lang="tr-TR" dirty="0"/>
              <a:t>. 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192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</a:t>
            </a:r>
            <a:r>
              <a:rPr lang="tr-TR" dirty="0" err="1"/>
              <a:t>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- </a:t>
            </a:r>
            <a:r>
              <a:rPr lang="tr-TR" dirty="0" err="1"/>
              <a:t>Kinship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/>
              <a:t>People </a:t>
            </a:r>
            <a:r>
              <a:rPr lang="tr-TR" dirty="0" err="1"/>
              <a:t>having</a:t>
            </a:r>
            <a:r>
              <a:rPr lang="tr-TR" dirty="0"/>
              <a:t> </a:t>
            </a:r>
            <a:r>
              <a:rPr lang="tr-TR" dirty="0" err="1"/>
              <a:t>kinship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marraige</a:t>
            </a:r>
            <a:r>
              <a:rPr lang="tr-TR" dirty="0"/>
              <a:t> </a:t>
            </a:r>
            <a:r>
              <a:rPr lang="tr-TR" dirty="0" err="1"/>
              <a:t>cannot</a:t>
            </a:r>
            <a:r>
              <a:rPr lang="tr-TR" dirty="0"/>
              <a:t> </a:t>
            </a:r>
            <a:r>
              <a:rPr lang="tr-TR" dirty="0" err="1"/>
              <a:t>marry</a:t>
            </a:r>
            <a:r>
              <a:rPr lang="tr-TR" dirty="0"/>
              <a:t> </a:t>
            </a:r>
            <a:r>
              <a:rPr lang="tr-TR" dirty="0" err="1"/>
              <a:t>even</a:t>
            </a:r>
            <a:r>
              <a:rPr lang="tr-TR" dirty="0"/>
              <a:t> </a:t>
            </a:r>
            <a:r>
              <a:rPr lang="tr-TR" dirty="0" err="1"/>
              <a:t>though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has </a:t>
            </a:r>
            <a:r>
              <a:rPr lang="tr-TR" dirty="0" err="1"/>
              <a:t>ended</a:t>
            </a:r>
            <a:r>
              <a:rPr lang="tr-TR" dirty="0"/>
              <a:t>.</a:t>
            </a:r>
          </a:p>
          <a:p>
            <a:r>
              <a:rPr lang="tr-TR" dirty="0"/>
              <a:t>- </a:t>
            </a:r>
            <a:r>
              <a:rPr lang="tr-TR" dirty="0" err="1"/>
              <a:t>Adoption</a:t>
            </a:r>
            <a:endParaRPr lang="tr-TR" dirty="0"/>
          </a:p>
          <a:p>
            <a:r>
              <a:rPr lang="tr-TR" dirty="0"/>
              <a:t>People </a:t>
            </a:r>
            <a:r>
              <a:rPr lang="tr-TR" dirty="0" err="1"/>
              <a:t>having</a:t>
            </a:r>
            <a:r>
              <a:rPr lang="tr-TR" dirty="0"/>
              <a:t> </a:t>
            </a:r>
            <a:r>
              <a:rPr lang="tr-TR" dirty="0" err="1"/>
              <a:t>adoption</a:t>
            </a:r>
            <a:r>
              <a:rPr lang="tr-TR" dirty="0"/>
              <a:t> </a:t>
            </a:r>
            <a:r>
              <a:rPr lang="tr-TR" dirty="0" err="1"/>
              <a:t>relationship</a:t>
            </a:r>
            <a:r>
              <a:rPr lang="tr-TR" dirty="0"/>
              <a:t> </a:t>
            </a:r>
            <a:r>
              <a:rPr lang="tr-TR" dirty="0" err="1"/>
              <a:t>cannot</a:t>
            </a:r>
            <a:r>
              <a:rPr lang="tr-TR" dirty="0"/>
              <a:t> </a:t>
            </a:r>
            <a:r>
              <a:rPr lang="tr-TR" dirty="0" err="1"/>
              <a:t>marry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2845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</a:t>
            </a:r>
            <a:r>
              <a:rPr lang="tr-TR" dirty="0" err="1"/>
              <a:t>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2. </a:t>
            </a:r>
            <a:r>
              <a:rPr lang="tr-TR" dirty="0" err="1"/>
              <a:t>Existence</a:t>
            </a:r>
            <a:r>
              <a:rPr lang="tr-TR" dirty="0"/>
              <a:t> of </a:t>
            </a:r>
            <a:r>
              <a:rPr lang="tr-TR" dirty="0" err="1"/>
              <a:t>present</a:t>
            </a:r>
            <a:r>
              <a:rPr lang="tr-TR" dirty="0"/>
              <a:t>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person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wants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marry</a:t>
            </a:r>
            <a:r>
              <a:rPr lang="tr-TR" dirty="0"/>
              <a:t> </a:t>
            </a:r>
            <a:r>
              <a:rPr lang="tr-TR" dirty="0" err="1"/>
              <a:t>again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proove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previous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has </a:t>
            </a:r>
            <a:r>
              <a:rPr lang="tr-TR" dirty="0" err="1"/>
              <a:t>ended</a:t>
            </a:r>
            <a:r>
              <a:rPr lang="tr-TR" dirty="0"/>
              <a:t>.</a:t>
            </a:r>
          </a:p>
          <a:p>
            <a:r>
              <a:rPr lang="tr-TR" dirty="0" err="1"/>
              <a:t>This</a:t>
            </a:r>
            <a:r>
              <a:rPr lang="tr-TR" dirty="0"/>
              <a:t> is a </a:t>
            </a:r>
            <a:r>
              <a:rPr lang="tr-TR" dirty="0" err="1"/>
              <a:t>reslut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monogamy</a:t>
            </a:r>
            <a:r>
              <a:rPr lang="tr-TR" dirty="0"/>
              <a:t> </a:t>
            </a:r>
            <a:r>
              <a:rPr lang="tr-TR" dirty="0" err="1"/>
              <a:t>principle</a:t>
            </a:r>
            <a:r>
              <a:rPr lang="tr-TR" dirty="0"/>
              <a:t>. </a:t>
            </a:r>
          </a:p>
          <a:p>
            <a:r>
              <a:rPr lang="tr-TR" dirty="0"/>
              <a:t>3.  </a:t>
            </a:r>
            <a:r>
              <a:rPr lang="tr-TR" dirty="0" err="1"/>
              <a:t>Mental</a:t>
            </a:r>
            <a:r>
              <a:rPr lang="tr-TR" dirty="0"/>
              <a:t> </a:t>
            </a:r>
            <a:r>
              <a:rPr lang="tr-TR" dirty="0" err="1"/>
              <a:t>illness</a:t>
            </a:r>
            <a:endParaRPr lang="tr-TR" dirty="0"/>
          </a:p>
          <a:p>
            <a:r>
              <a:rPr lang="tr-TR" dirty="0" err="1"/>
              <a:t>Mentally</a:t>
            </a:r>
            <a:r>
              <a:rPr lang="tr-TR" dirty="0"/>
              <a:t> </a:t>
            </a:r>
            <a:r>
              <a:rPr lang="tr-TR" dirty="0" err="1"/>
              <a:t>ill</a:t>
            </a:r>
            <a:r>
              <a:rPr lang="tr-TR" dirty="0"/>
              <a:t> </a:t>
            </a:r>
            <a:r>
              <a:rPr lang="tr-TR" dirty="0" err="1"/>
              <a:t>persons</a:t>
            </a:r>
            <a:r>
              <a:rPr lang="tr-TR" dirty="0"/>
              <a:t> </a:t>
            </a:r>
            <a:r>
              <a:rPr lang="tr-TR" dirty="0" err="1"/>
              <a:t>cannot</a:t>
            </a:r>
            <a:r>
              <a:rPr lang="tr-TR" dirty="0"/>
              <a:t> </a:t>
            </a:r>
            <a:r>
              <a:rPr lang="tr-TR" dirty="0" err="1"/>
              <a:t>marry</a:t>
            </a:r>
            <a:r>
              <a:rPr lang="tr-TR" dirty="0"/>
              <a:t>. </a:t>
            </a:r>
            <a:r>
              <a:rPr lang="tr-TR" dirty="0" err="1"/>
              <a:t>They</a:t>
            </a:r>
            <a:r>
              <a:rPr lang="tr-TR" dirty="0"/>
              <a:t>. Can </a:t>
            </a:r>
            <a:r>
              <a:rPr lang="tr-TR" dirty="0" err="1"/>
              <a:t>marry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can </a:t>
            </a:r>
            <a:r>
              <a:rPr lang="tr-TR" dirty="0" err="1"/>
              <a:t>proove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isn’t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impediment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a </a:t>
            </a:r>
            <a:r>
              <a:rPr lang="tr-TR" dirty="0" err="1"/>
              <a:t>medical</a:t>
            </a:r>
            <a:r>
              <a:rPr lang="tr-TR" dirty="0"/>
              <a:t> </a:t>
            </a:r>
            <a:r>
              <a:rPr lang="tr-TR" dirty="0" err="1"/>
              <a:t>report</a:t>
            </a:r>
            <a:r>
              <a:rPr lang="tr-TR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630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</a:t>
            </a:r>
            <a:r>
              <a:rPr lang="tr-TR" dirty="0" err="1"/>
              <a:t>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Nonabsolute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imprediments</a:t>
            </a:r>
            <a:r>
              <a:rPr lang="tr-TR" dirty="0"/>
              <a:t>:</a:t>
            </a:r>
          </a:p>
          <a:p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impediments</a:t>
            </a:r>
            <a:r>
              <a:rPr lang="tr-TR" dirty="0"/>
              <a:t> </a:t>
            </a:r>
            <a:r>
              <a:rPr lang="tr-TR" dirty="0" err="1"/>
              <a:t>won’t</a:t>
            </a:r>
            <a:r>
              <a:rPr lang="tr-TR" dirty="0"/>
              <a:t> 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invalid</a:t>
            </a:r>
            <a:r>
              <a:rPr lang="tr-TR" dirty="0"/>
              <a:t>.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just</a:t>
            </a:r>
            <a:r>
              <a:rPr lang="tr-TR" dirty="0"/>
              <a:t> </a:t>
            </a:r>
            <a:r>
              <a:rPr lang="tr-TR" dirty="0" err="1"/>
              <a:t>create</a:t>
            </a:r>
            <a:r>
              <a:rPr lang="tr-TR" dirty="0"/>
              <a:t> an </a:t>
            </a:r>
            <a:r>
              <a:rPr lang="tr-TR" dirty="0" err="1"/>
              <a:t>obligation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officers</a:t>
            </a:r>
            <a:r>
              <a:rPr lang="tr-TR" dirty="0"/>
              <a:t> not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conclude</a:t>
            </a:r>
            <a:r>
              <a:rPr lang="tr-TR" dirty="0"/>
              <a:t> a </a:t>
            </a:r>
            <a:r>
              <a:rPr lang="tr-TR" dirty="0" err="1"/>
              <a:t>marriage</a:t>
            </a:r>
            <a:r>
              <a:rPr lang="tr-TR" dirty="0"/>
              <a:t>.</a:t>
            </a:r>
          </a:p>
          <a:p>
            <a:r>
              <a:rPr lang="tr-TR" dirty="0"/>
              <a:t>1. </a:t>
            </a:r>
            <a:r>
              <a:rPr lang="tr-TR" dirty="0" err="1"/>
              <a:t>Period</a:t>
            </a:r>
            <a:r>
              <a:rPr lang="tr-TR" dirty="0"/>
              <a:t> of </a:t>
            </a:r>
            <a:r>
              <a:rPr lang="tr-TR" dirty="0" err="1"/>
              <a:t>delay</a:t>
            </a:r>
            <a:r>
              <a:rPr lang="tr-TR" dirty="0"/>
              <a:t>: </a:t>
            </a:r>
            <a:r>
              <a:rPr lang="tr-TR" dirty="0" err="1"/>
              <a:t>women</a:t>
            </a:r>
            <a:r>
              <a:rPr lang="tr-TR" dirty="0"/>
              <a:t> </a:t>
            </a:r>
            <a:r>
              <a:rPr lang="tr-TR" dirty="0" err="1"/>
              <a:t>cannot</a:t>
            </a:r>
            <a:r>
              <a:rPr lang="tr-TR" dirty="0"/>
              <a:t> </a:t>
            </a:r>
            <a:r>
              <a:rPr lang="tr-TR" dirty="0" err="1"/>
              <a:t>marry</a:t>
            </a:r>
            <a:r>
              <a:rPr lang="tr-TR" dirty="0"/>
              <a:t> in 300 </a:t>
            </a:r>
            <a:r>
              <a:rPr lang="tr-TR" dirty="0" err="1"/>
              <a:t>days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marriage’s</a:t>
            </a:r>
            <a:r>
              <a:rPr lang="tr-TR" dirty="0"/>
              <a:t> </a:t>
            </a:r>
            <a:r>
              <a:rPr lang="tr-TR" dirty="0" err="1"/>
              <a:t>ending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.</a:t>
            </a:r>
          </a:p>
          <a:p>
            <a:r>
              <a:rPr lang="tr-TR" dirty="0"/>
              <a:t>2.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contagious</a:t>
            </a:r>
            <a:r>
              <a:rPr lang="tr-TR" dirty="0"/>
              <a:t> </a:t>
            </a:r>
            <a:r>
              <a:rPr lang="tr-TR" dirty="0" err="1"/>
              <a:t>deseases</a:t>
            </a:r>
            <a:r>
              <a:rPr lang="tr-TR" dirty="0"/>
              <a:t>: 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exist</a:t>
            </a:r>
            <a:r>
              <a:rPr lang="tr-TR" dirty="0"/>
              <a:t> in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party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couple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cannot</a:t>
            </a:r>
            <a:r>
              <a:rPr lang="tr-TR" dirty="0"/>
              <a:t> be </a:t>
            </a:r>
            <a:r>
              <a:rPr lang="tr-TR" dirty="0" err="1"/>
              <a:t>concluded</a:t>
            </a:r>
            <a:r>
              <a:rPr lang="tr-TR" dirty="0"/>
              <a:t>.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deseases</a:t>
            </a:r>
            <a:r>
              <a:rPr lang="tr-TR" dirty="0"/>
              <a:t> set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codes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022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</a:t>
            </a:r>
            <a:r>
              <a:rPr lang="tr-TR" dirty="0" err="1"/>
              <a:t>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Formal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 of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 err="1"/>
              <a:t>Before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: 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application</a:t>
            </a:r>
            <a:r>
              <a:rPr lang="tr-TR" dirty="0"/>
              <a:t> of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 err="1"/>
              <a:t>inspection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application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permission</a:t>
            </a:r>
            <a:r>
              <a:rPr lang="tr-TR" dirty="0"/>
              <a:t> </a:t>
            </a:r>
            <a:r>
              <a:rPr lang="tr-TR" dirty="0" err="1"/>
              <a:t>document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marriage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0787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</a:t>
            </a:r>
            <a:r>
              <a:rPr lang="tr-TR" dirty="0" err="1"/>
              <a:t>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Formal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 of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ceremony</a:t>
            </a:r>
            <a:r>
              <a:rPr lang="tr-TR" dirty="0"/>
              <a:t>: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ceremony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held</a:t>
            </a:r>
            <a:r>
              <a:rPr lang="tr-TR" dirty="0"/>
              <a:t> in </a:t>
            </a:r>
            <a:r>
              <a:rPr lang="tr-TR" dirty="0" err="1"/>
              <a:t>front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officer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witnesses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officer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ask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couple</a:t>
            </a:r>
            <a:r>
              <a:rPr lang="tr-TR" dirty="0"/>
              <a:t> </a:t>
            </a:r>
            <a:r>
              <a:rPr lang="tr-TR" dirty="0" err="1"/>
              <a:t>whether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want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marry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not,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responses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officer</a:t>
            </a:r>
            <a:r>
              <a:rPr lang="tr-TR" dirty="0"/>
              <a:t> </a:t>
            </a:r>
            <a:r>
              <a:rPr lang="tr-TR" dirty="0" err="1"/>
              <a:t>declares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engaged</a:t>
            </a:r>
            <a:r>
              <a:rPr lang="tr-TR" dirty="0"/>
              <a:t> </a:t>
            </a:r>
            <a:r>
              <a:rPr lang="tr-TR" dirty="0" err="1"/>
              <a:t>couple</a:t>
            </a:r>
            <a:r>
              <a:rPr lang="tr-TR" dirty="0"/>
              <a:t> is </a:t>
            </a:r>
            <a:r>
              <a:rPr lang="tr-TR" dirty="0" err="1"/>
              <a:t>married</a:t>
            </a:r>
            <a:r>
              <a:rPr lang="tr-TR" dirty="0"/>
              <a:t>.</a:t>
            </a:r>
          </a:p>
          <a:p>
            <a:r>
              <a:rPr lang="tr-TR" dirty="0" err="1"/>
              <a:t>Witnesses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full</a:t>
            </a:r>
            <a:r>
              <a:rPr lang="tr-TR" dirty="0"/>
              <a:t> legal </a:t>
            </a:r>
            <a:r>
              <a:rPr lang="tr-TR" dirty="0" err="1"/>
              <a:t>capacity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069898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490</TotalTime>
  <Words>429</Words>
  <Application>Microsoft Macintosh PowerPoint</Application>
  <PresentationFormat>Geniş ekran</PresentationFormat>
  <Paragraphs>54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Galeri</vt:lpstr>
      <vt:lpstr>Famıly LAW</vt:lpstr>
      <vt:lpstr>Marrıage ıı</vt:lpstr>
      <vt:lpstr>Marrıage ıı</vt:lpstr>
      <vt:lpstr>Marrıage ıı</vt:lpstr>
      <vt:lpstr>Marrıage ıı</vt:lpstr>
      <vt:lpstr>Marrıage ıı</vt:lpstr>
      <vt:lpstr>Marrıage ıı</vt:lpstr>
      <vt:lpstr>Marrıage ıı</vt:lpstr>
      <vt:lpstr>Marrıage ıı</vt:lpstr>
      <vt:lpstr>Marrıage ıı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BAŞLANGICI</dc:title>
  <dc:creator>Ali Şahbaz</dc:creator>
  <cp:lastModifiedBy>Ali Şahbaz</cp:lastModifiedBy>
  <cp:revision>139</cp:revision>
  <dcterms:created xsi:type="dcterms:W3CDTF">2020-10-13T17:05:39Z</dcterms:created>
  <dcterms:modified xsi:type="dcterms:W3CDTF">2021-03-23T09:30:54Z</dcterms:modified>
</cp:coreProperties>
</file>