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7884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16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64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067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642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9914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964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32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043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96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79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C5DAA-8D2D-450B-AB70-DE5CBFADEF6D}" type="datetimeFigureOut">
              <a:rPr lang="tr-TR" smtClean="0"/>
              <a:t>19.11.2019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172DB-EE67-4477-98B8-8DF88B5729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0623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200423"/>
          </a:xfrm>
        </p:spPr>
        <p:txBody>
          <a:bodyPr/>
          <a:lstStyle/>
          <a:p>
            <a:r>
              <a:rPr lang="tr-TR" dirty="0" smtClean="0"/>
              <a:t>Gezi Öncesi Yapılacaklar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271753" y="2795753"/>
            <a:ext cx="9396248" cy="2462048"/>
          </a:xfrm>
        </p:spPr>
        <p:txBody>
          <a:bodyPr/>
          <a:lstStyle/>
          <a:p>
            <a:pPr marL="457200" indent="-457200" algn="just">
              <a:buAutoNum type="arabicPeriod"/>
            </a:pPr>
            <a:r>
              <a:rPr lang="tr-TR" dirty="0" smtClean="0"/>
              <a:t>Kazanım-mekan tablosu incelemesi ve liste çıkarılması</a:t>
            </a:r>
          </a:p>
          <a:p>
            <a:pPr marL="457200" indent="-457200" algn="just">
              <a:buAutoNum type="arabicPeriod"/>
            </a:pPr>
            <a:r>
              <a:rPr lang="tr-TR" dirty="0" smtClean="0"/>
              <a:t>Hazırlanan listeye düzenlenecek gezilerin işlenmesi</a:t>
            </a:r>
          </a:p>
          <a:p>
            <a:pPr marL="457200" indent="-457200" algn="just">
              <a:buAutoNum type="arabicPeriod"/>
            </a:pPr>
            <a:r>
              <a:rPr lang="tr-TR" dirty="0" smtClean="0"/>
              <a:t>Ders saati içinde/veya dışında olmasına göre gerekli izinlerin alınması.</a:t>
            </a:r>
          </a:p>
          <a:p>
            <a:pPr marL="457200" indent="-457200" algn="just">
              <a:buAutoNum type="arabicPeriod"/>
            </a:pPr>
            <a:r>
              <a:rPr lang="tr-TR" dirty="0" smtClean="0"/>
              <a:t>Öğrenci sayısı ve görevli öğretmen sayılarının oranlanması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9089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5. Mekanın önceden ziyaret edilip mekan görevlileri ile konunun tartışılması</a:t>
            </a:r>
          </a:p>
          <a:p>
            <a:pPr marL="0" indent="0">
              <a:buNone/>
            </a:pPr>
            <a:r>
              <a:rPr lang="tr-TR" dirty="0" smtClean="0"/>
              <a:t>6. Gezi planı/ Gezi listesi/ Veli izin belgelerinin oluşturulması</a:t>
            </a:r>
          </a:p>
          <a:p>
            <a:pPr marL="0" indent="0">
              <a:buNone/>
            </a:pPr>
            <a:r>
              <a:rPr lang="tr-TR" dirty="0" smtClean="0"/>
              <a:t>7. Mekanda yapılacak etkinliklerin belirlenmesi</a:t>
            </a:r>
          </a:p>
          <a:p>
            <a:pPr marL="0" indent="0">
              <a:buNone/>
            </a:pPr>
            <a:r>
              <a:rPr lang="tr-TR" dirty="0" smtClean="0"/>
              <a:t>8. Öğrencilere gezi kuralları ve mekan hakkında ön bilginin verilmesi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03812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Gezi Sırasında Yapılacaklar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Öğrencileri gruplara bölerek her gruba bir öğretmen tayin edilmesi</a:t>
            </a:r>
          </a:p>
          <a:p>
            <a:pPr marL="514350" indent="-514350">
              <a:buAutoNum type="arabicPeriod"/>
            </a:pPr>
            <a:r>
              <a:rPr lang="tr-TR" dirty="0" smtClean="0"/>
              <a:t>Çalışma kağıtlarında önceden ayarlanmış olan etkinlik ve plana sadık kalınıp uygulanması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1335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Gezi Sonrası Yapılacaklar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Gezi sonrası anket formunun uygulanması</a:t>
            </a:r>
          </a:p>
          <a:p>
            <a:pPr marL="514350" indent="-514350">
              <a:buAutoNum type="arabicPeriod"/>
            </a:pPr>
            <a:r>
              <a:rPr lang="tr-TR" dirty="0" smtClean="0"/>
              <a:t>Gezi ile ilgili değerlendirme ve pekiştirme etkinliklerinin yapılması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6375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Gezi ile ilgili çalışma kağıtlarını hazırlarken;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Öğrenme alanı, kazanım, mekan ve kazanım-mekan ilişkilerini önceden ayarlayıp uygulanması ve değerlendirilmesi konusunda gerekli hassasiyet ders öğretmeni </a:t>
            </a:r>
            <a:r>
              <a:rPr lang="tr-TR" smtClean="0"/>
              <a:t>tarafından gösterilmelidir.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97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Geniş ekran</PresentationFormat>
  <Paragraphs>17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Gezi Öncesi Yapılacaklar</vt:lpstr>
      <vt:lpstr>PowerPoint Sunusu</vt:lpstr>
      <vt:lpstr>Gezi Sırasında Yapılacaklar </vt:lpstr>
      <vt:lpstr>Gezi Sonrası Yapılacaklar</vt:lpstr>
      <vt:lpstr>Gezi ile ilgili çalışma kağıtlarını hazırlarken;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Gezi Öncesi Yapılacaklar</dc:title>
  <dc:creator>Windows Kullanıcısı</dc:creator>
  <cp:lastModifiedBy>Windows Kullanıcısı</cp:lastModifiedBy>
  <cp:revision>2</cp:revision>
  <dcterms:created xsi:type="dcterms:W3CDTF">2019-11-19T13:02:59Z</dcterms:created>
  <dcterms:modified xsi:type="dcterms:W3CDTF">2019-11-19T13:03:20Z</dcterms:modified>
</cp:coreProperties>
</file>