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66F008-EBD7-B142-A669-E999C9A731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Kimlik: kendini tanımlama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AB5FF9F-F9EF-7F47-A6F0-24E193A3E9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474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280AC40-FD1D-514C-B07D-ABF3469D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endParaRPr lang="tr-TR">
              <a:solidFill>
                <a:srgbClr val="EBEBEB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056B415-1149-EE43-A57A-FF35E4F42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164" y="645106"/>
            <a:ext cx="3798050" cy="558536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DE2E24-1E48-644F-BD9A-CE26B4FDF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Kimlik en basit haliyle sen kimsin sorusuna verilen yanıttır.</a:t>
            </a:r>
          </a:p>
          <a:p>
            <a:r>
              <a:rPr lang="tr-TR">
                <a:solidFill>
                  <a:srgbClr val="FFFFFF"/>
                </a:solidFill>
              </a:rPr>
              <a:t>Bireyler kendilerini, isim, soy isim, memleket, din, dil, etnik şekillerde tanımlayabilir.</a:t>
            </a:r>
          </a:p>
        </p:txBody>
      </p:sp>
    </p:spTree>
    <p:extLst>
      <p:ext uri="{BB962C8B-B14F-4D97-AF65-F5344CB8AC3E}">
        <p14:creationId xmlns:p14="http://schemas.microsoft.com/office/powerpoint/2010/main" val="2205415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D6F0-5A6B-2448-B80C-D7E783637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FDAC2B-ADB0-0045-A23E-AE8137093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Kimlik kavramının İngilizce karşılığı olan «</a:t>
            </a:r>
            <a:r>
              <a:rPr lang="tr-TR" sz="2000" dirty="0" err="1"/>
              <a:t>identity</a:t>
            </a:r>
            <a:r>
              <a:rPr lang="tr-TR" sz="2000" dirty="0"/>
              <a:t>» kavramın etimolojik anlamını yansıtmaktadır.</a:t>
            </a:r>
          </a:p>
          <a:p>
            <a:r>
              <a:rPr lang="tr-TR" sz="2000" dirty="0"/>
              <a:t>Kelime köken olarak «idem» kökünden türetilmiştir ve anlamı «aynı olmak veya birbirine  benzemektir».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85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1E7BADF-FC1D-CB47-8132-36ED6BA33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>
            <a:normAutofit/>
          </a:bodyPr>
          <a:lstStyle/>
          <a:p>
            <a:endParaRPr lang="tr-TR">
              <a:solidFill>
                <a:srgbClr val="EBEBEB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7458ED1-AB8F-E046-8C55-8C4277704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96" y="803751"/>
            <a:ext cx="4279155" cy="52504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3072F5-AB7E-214D-8759-6BD79839F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Bu kavram aynı anlamıyla dönüşerek İngilizcedeki günümüz kullanımına geçmiştir.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Kaynak: </a:t>
            </a:r>
            <a:r>
              <a:rPr lang="tr-TR" dirty="0" err="1">
                <a:solidFill>
                  <a:srgbClr val="FFFFFF"/>
                </a:solidFill>
              </a:rPr>
              <a:t>https</a:t>
            </a:r>
            <a:r>
              <a:rPr lang="tr-TR" dirty="0">
                <a:solidFill>
                  <a:srgbClr val="FFFFFF"/>
                </a:solidFill>
              </a:rPr>
              <a:t>://</a:t>
            </a:r>
            <a:r>
              <a:rPr lang="tr-TR" dirty="0" err="1">
                <a:solidFill>
                  <a:srgbClr val="FFFFFF"/>
                </a:solidFill>
              </a:rPr>
              <a:t>www.etymonline.com</a:t>
            </a:r>
            <a:r>
              <a:rPr lang="tr-TR" dirty="0">
                <a:solidFill>
                  <a:srgbClr val="FFFFFF"/>
                </a:solidFill>
              </a:rPr>
              <a:t>/</a:t>
            </a:r>
            <a:r>
              <a:rPr lang="tr-TR" dirty="0" err="1">
                <a:solidFill>
                  <a:srgbClr val="FFFFFF"/>
                </a:solidFill>
              </a:rPr>
              <a:t>word</a:t>
            </a:r>
            <a:r>
              <a:rPr lang="tr-TR" dirty="0">
                <a:solidFill>
                  <a:srgbClr val="FFFFFF"/>
                </a:solidFill>
              </a:rPr>
              <a:t>/</a:t>
            </a:r>
            <a:r>
              <a:rPr lang="tr-TR" dirty="0" err="1">
                <a:solidFill>
                  <a:srgbClr val="FFFFFF"/>
                </a:solidFill>
              </a:rPr>
              <a:t>identity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57916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A7FB1BB-BE6A-3048-B4C5-20D08858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endParaRPr lang="tr-TR">
              <a:solidFill>
                <a:srgbClr val="EBEBEB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520C350-A8C4-084B-8018-4933FF840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836" y="2079717"/>
            <a:ext cx="4828707" cy="271614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F13597-368C-D340-8156-1E7C312DD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Bütün insanlar kendilerini bir unsur ile tanımlama ihtiyacı hisseder. Bu onun toplumsal bir varlık olmasının getirisidir.</a:t>
            </a:r>
          </a:p>
        </p:txBody>
      </p:sp>
    </p:spTree>
    <p:extLst>
      <p:ext uri="{BB962C8B-B14F-4D97-AF65-F5344CB8AC3E}">
        <p14:creationId xmlns:p14="http://schemas.microsoft.com/office/powerpoint/2010/main" val="331443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D71BF9-9818-1443-A1C5-8C4E151B6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1DBE6E-F1B5-AA47-BA9D-331A5D1FB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Çünkü kimliksel tanımlama bir taraftan ne olduğunu ifade etmek iken diğer taraftan ne «olmadığını» da belirtmektir. </a:t>
            </a:r>
          </a:p>
          <a:p>
            <a:r>
              <a:rPr lang="tr-TR" dirty="0"/>
              <a:t>Dolayısıyla kimliği anlamak yalnızca söylenen değil aynı zamanda art anlamlardır da.</a:t>
            </a:r>
          </a:p>
        </p:txBody>
      </p:sp>
    </p:spTree>
    <p:extLst>
      <p:ext uri="{BB962C8B-B14F-4D97-AF65-F5344CB8AC3E}">
        <p14:creationId xmlns:p14="http://schemas.microsoft.com/office/powerpoint/2010/main" val="455169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641BE8-FEA3-BD41-9DA7-5F1DA62DB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D4AF53-4ADD-4348-B9B8-92B24E468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Kapsayıcı bir kavram olarak kimliğin pek çok alt kavramları vardır.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Sınıfsal kimlik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Ulusal kimlik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Etnik kimlik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Cinsel kimlik</a:t>
            </a:r>
          </a:p>
        </p:txBody>
      </p:sp>
    </p:spTree>
    <p:extLst>
      <p:ext uri="{BB962C8B-B14F-4D97-AF65-F5344CB8AC3E}">
        <p14:creationId xmlns:p14="http://schemas.microsoft.com/office/powerpoint/2010/main" val="5091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CA83B2-5DE1-F743-8495-4D66FA799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16F7CC-12F8-DE44-B8CA-E71AB5C76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siyasal Kimlik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Mesleki kimlik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Yöresel kimlik (</a:t>
            </a:r>
            <a:r>
              <a:rPr lang="tr-TR" dirty="0" err="1"/>
              <a:t>hemşehrilik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vb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616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1ABF0C-1B06-3748-AD43-45644259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20C1AC-10C7-4B4F-821A-421F0D48D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yukarıda bahsi geçen bütün kimliklere sahiptir.</a:t>
            </a:r>
          </a:p>
          <a:p>
            <a:r>
              <a:rPr lang="tr-TR" dirty="0"/>
              <a:t>Kendisini öne çıkardığı herhangi biriyle tanımlayabilir.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Kimlik tanımlaması zor, kapsamı geniş, bağlamı yoğun ve değişken </a:t>
            </a:r>
            <a:r>
              <a:rPr lang="tr-TR"/>
              <a:t>bir kavramdır.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8079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192</Words>
  <Application>Microsoft Macintosh PowerPoint</Application>
  <PresentationFormat>Geniş ekran</PresentationFormat>
  <Paragraphs>27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 Toplantı Odası</vt:lpstr>
      <vt:lpstr>Kimlik: kendini tanımlama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Kimlik: kendini tanımlama</dc:title>
  <dc:creator>Zehra Münüsoğlu</dc:creator>
  <cp:lastModifiedBy>Zehra Münüsoğlu</cp:lastModifiedBy>
  <cp:revision>2</cp:revision>
  <dcterms:created xsi:type="dcterms:W3CDTF">2020-07-12T06:16:42Z</dcterms:created>
  <dcterms:modified xsi:type="dcterms:W3CDTF">2020-07-12T06:23:57Z</dcterms:modified>
</cp:coreProperties>
</file>