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56AF08DF-A3AF-47B6-B415-CF3626C7A99A}"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E1BFD11-3008-4950-A9DA-40BBCFD5D3B5}"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6AF08DF-A3AF-47B6-B415-CF3626C7A99A}" type="datetimeFigureOut">
              <a:rPr lang="tr-TR" smtClean="0"/>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E1BFD11-3008-4950-A9DA-40BBCFD5D3B5}"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Abbasilerde Sosyal Yapı</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a:t>Abbâsîler</a:t>
            </a:r>
            <a:r>
              <a:rPr lang="tr-TR" dirty="0"/>
              <a:t> döneminde halk, </a:t>
            </a:r>
            <a:r>
              <a:rPr lang="tr-TR" i="1" dirty="0"/>
              <a:t>havas </a:t>
            </a:r>
            <a:r>
              <a:rPr lang="tr-TR" dirty="0"/>
              <a:t>ve </a:t>
            </a:r>
            <a:r>
              <a:rPr lang="tr-TR" i="1" dirty="0"/>
              <a:t>avam</a:t>
            </a:r>
            <a:r>
              <a:rPr lang="tr-TR" dirty="0"/>
              <a:t> olmak üzere iki büyük sınıfa ayrılıyordu. Havas sınıfı; halife, halifenin akrabaları, devlet adamları, eşraf ve bir kısım bilginlerden meydana geliyordu. Halife, hem dinî hem de siyasi egemenliği elinde bulunduruyordu. Bu açıdan o, diğer insanların üstünde bir konuma sahipti. Halifeden sonra en yüksek makam, halifenin akrabaları olan </a:t>
            </a:r>
            <a:r>
              <a:rPr lang="tr-TR" dirty="0" err="1"/>
              <a:t>Haşimoğulları’na</a:t>
            </a:r>
            <a:r>
              <a:rPr lang="tr-TR" dirty="0"/>
              <a:t> ait idi.  Devlet adamları ise vezirler, kâtipler,</a:t>
            </a:r>
            <a:r>
              <a:rPr lang="tr-TR" dirty="0" err="1"/>
              <a:t>vâliler</a:t>
            </a:r>
            <a:r>
              <a:rPr lang="tr-TR" dirty="0"/>
              <a:t>, </a:t>
            </a:r>
            <a:r>
              <a:rPr lang="tr-TR" dirty="0" err="1"/>
              <a:t>başkadı</a:t>
            </a:r>
            <a:r>
              <a:rPr lang="tr-TR" dirty="0"/>
              <a:t>, vb. yüksek rütbe sahibi kişilerdi.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a:t>Havastan olan eşraf, </a:t>
            </a:r>
            <a:r>
              <a:rPr lang="tr-TR" dirty="0" err="1"/>
              <a:t>Haşimîler’in</a:t>
            </a:r>
            <a:r>
              <a:rPr lang="tr-TR" dirty="0"/>
              <a:t> dışındaki  Arap aileleri teşkil ederdi. Bunların soyu </a:t>
            </a:r>
            <a:r>
              <a:rPr lang="tr-TR" dirty="0" err="1"/>
              <a:t>Kureyş</a:t>
            </a:r>
            <a:r>
              <a:rPr lang="tr-TR" dirty="0"/>
              <a:t> kabilesine bağlı bulunuyordu. Eşraf, devlet nazarında büyük bir hürmet görürdü. Bunlar devlet tarafından bağlanan özel maaşlar ile geçinirlerdi.  Avam sınıfı ise havasın dışında olan halktı ve çeşitli gruplara mensuptu. Çeşitli sanat ve ticaret erbabı, tarım işlerinde çalışanlar olmak üzere çeşitli meslek ve iş kollarında faaliyette bulunurlardı.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Abbasî imparatorluğunda toplum çeşitli etnik ve  dinî gruplardan oluşuyordu. Etnik unsurlar; Araplar, İranlılar, </a:t>
            </a:r>
            <a:r>
              <a:rPr lang="tr-TR" dirty="0" err="1"/>
              <a:t>Aramîler</a:t>
            </a:r>
            <a:r>
              <a:rPr lang="tr-TR" dirty="0"/>
              <a:t>, Mısırlılar, Berberîler, </a:t>
            </a:r>
            <a:r>
              <a:rPr lang="tr-TR" dirty="0" err="1"/>
              <a:t>Türkler’den</a:t>
            </a:r>
            <a:r>
              <a:rPr lang="tr-TR" dirty="0"/>
              <a:t> ibaretti. </a:t>
            </a:r>
          </a:p>
          <a:p>
            <a:r>
              <a:rPr lang="tr-TR" b="1" dirty="0"/>
              <a:t> </a:t>
            </a:r>
            <a:endParaRPr lang="tr-TR" dirty="0"/>
          </a:p>
          <a:p>
            <a:r>
              <a:rPr lang="tr-TR" dirty="0"/>
              <a:t>Doğuştan bir Arap kabilesine mensup olmayan herhangi bir Müslüman </a:t>
            </a:r>
            <a:r>
              <a:rPr lang="tr-TR" dirty="0" err="1"/>
              <a:t>mevlâ</a:t>
            </a:r>
            <a:r>
              <a:rPr lang="tr-TR" dirty="0"/>
              <a:t> olabiliyordu. </a:t>
            </a:r>
            <a:r>
              <a:rPr lang="tr-TR" dirty="0" err="1"/>
              <a:t>Abbâsîler</a:t>
            </a:r>
            <a:r>
              <a:rPr lang="tr-TR" dirty="0"/>
              <a:t> </a:t>
            </a:r>
            <a:r>
              <a:rPr lang="tr-TR" dirty="0" err="1"/>
              <a:t>Mevâlîye</a:t>
            </a:r>
            <a:r>
              <a:rPr lang="tr-TR" dirty="0"/>
              <a:t> çok önem vermiş ve onları devletin önemli makamlarına getirmişlerdi.</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a:t>Abbasî toplumundaki dinî gruplar ise Müslümanların yanı sıra Zimmî denilen Yahudi, Hıristiyan ve </a:t>
            </a:r>
            <a:r>
              <a:rPr lang="tr-TR" dirty="0" err="1"/>
              <a:t>Mecûsîler</a:t>
            </a:r>
            <a:r>
              <a:rPr lang="tr-TR" dirty="0"/>
              <a:t> (Zerdüştî)’den  oluşan kesimdi. Harran’da yerleşik </a:t>
            </a:r>
            <a:r>
              <a:rPr lang="tr-TR" dirty="0" err="1"/>
              <a:t>Sabiîler</a:t>
            </a:r>
            <a:r>
              <a:rPr lang="tr-TR" dirty="0"/>
              <a:t> de zimmî kabul ediliyordu. </a:t>
            </a:r>
          </a:p>
          <a:p>
            <a:r>
              <a:rPr lang="tr-TR" b="1" dirty="0"/>
              <a:t> </a:t>
            </a:r>
            <a:endParaRPr lang="tr-TR" dirty="0"/>
          </a:p>
          <a:p>
            <a:r>
              <a:rPr lang="tr-TR" dirty="0"/>
              <a:t>O dönemde mevcut Hıristiyan mezhepleri şunlardı: </a:t>
            </a:r>
            <a:r>
              <a:rPr lang="tr-TR" dirty="0" err="1"/>
              <a:t>Nasturîler</a:t>
            </a:r>
            <a:r>
              <a:rPr lang="tr-TR" dirty="0"/>
              <a:t>, </a:t>
            </a:r>
            <a:r>
              <a:rPr lang="tr-TR" dirty="0" err="1"/>
              <a:t>Yakubîler</a:t>
            </a:r>
            <a:r>
              <a:rPr lang="tr-TR" dirty="0"/>
              <a:t>,  </a:t>
            </a:r>
            <a:r>
              <a:rPr lang="tr-TR" dirty="0" err="1"/>
              <a:t>Melkitler</a:t>
            </a:r>
            <a:r>
              <a:rPr lang="tr-TR" dirty="0"/>
              <a:t>, Ermeniler ve Kıptîler.</a:t>
            </a:r>
          </a:p>
          <a:p>
            <a:r>
              <a:rPr lang="tr-TR" b="1" dirty="0"/>
              <a:t> </a:t>
            </a:r>
            <a:endParaRPr lang="tr-TR" dirty="0"/>
          </a:p>
          <a:p>
            <a:r>
              <a:rPr lang="tr-TR" dirty="0"/>
              <a:t>Yahudiler ise ana akım olarak  Rabbanî Yahudilik ve </a:t>
            </a:r>
            <a:r>
              <a:rPr lang="tr-TR" dirty="0" err="1"/>
              <a:t>Karai</a:t>
            </a:r>
            <a:r>
              <a:rPr lang="tr-TR" dirty="0"/>
              <a:t> gruplarına ayrılıyordu. Filistin’in </a:t>
            </a:r>
            <a:r>
              <a:rPr lang="tr-TR" dirty="0" err="1"/>
              <a:t>Nablus</a:t>
            </a:r>
            <a:r>
              <a:rPr lang="tr-TR" dirty="0"/>
              <a:t> kentinde oturan diğer bir Yahudi grubu </a:t>
            </a:r>
            <a:r>
              <a:rPr lang="tr-TR" dirty="0" err="1"/>
              <a:t>Samirîler</a:t>
            </a:r>
            <a:r>
              <a:rPr lang="tr-TR" dirty="0"/>
              <a:t> idi.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Zimmîler, cizye verme karşılığında devletin koruması altında idiler ve ibadetlerini serbestçe yapabilmekteydiler. Hıristiyanlar, mabetlerinde ve özel merasimlerde haçlarını taşıyabiliyor ve dinî törenlerini rahatça icra edebiliyorlardı. Ancak, güvenlik nedeniyle Müslümanlar arasında açıktan haçlarını taşımalarına müsaade edilmiyordu.</a:t>
            </a:r>
          </a:p>
          <a:p>
            <a:r>
              <a:rPr lang="tr-TR" b="1" dirty="0"/>
              <a:t> </a:t>
            </a:r>
            <a:endParaRPr lang="tr-TR"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Köleler, </a:t>
            </a:r>
            <a:r>
              <a:rPr lang="tr-TR" dirty="0" err="1"/>
              <a:t>Abbâsî</a:t>
            </a:r>
            <a:r>
              <a:rPr lang="tr-TR" dirty="0"/>
              <a:t> toplumunun bir diğer sosyal grubu idi. Bu dönemde köle edinilmesi son derece yaygındı. En önemli köle pazarlarından biri Semerkant’taydı. Köleler, genellikle hizmetçi olarak kullanılıyordu. Bunlar,  savaş esnasında esir düşen ya da satın alınan kişilerden oluşuyordu. Kölelerin bir kısmı siyah bir kısmı da beyaz ırktandı. Beyaz ırktan olan köleler Grek, Slav, Ermeni ve Berberi soyundan geliyordu. Köle kadınlar yani cariyeler şarkıcılık, rakkaselik ve odalık olarak istihdam olunmaktaydılar.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TotalTime>
  <Words>333</Words>
  <Application>Microsoft Office PowerPoint</Application>
  <PresentationFormat>Ekran Gösterisi (4:3)</PresentationFormat>
  <Paragraphs>14</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Gündönümü</vt:lpstr>
      <vt:lpstr>Abbasilerde Sosyal Yapı</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Abbasilerde Sosyal Yapı</dc:title>
  <dc:creator>pc</dc:creator>
  <cp:lastModifiedBy>pc</cp:lastModifiedBy>
  <cp:revision>2</cp:revision>
  <dcterms:created xsi:type="dcterms:W3CDTF">2018-01-27T15:51:19Z</dcterms:created>
  <dcterms:modified xsi:type="dcterms:W3CDTF">2018-01-27T15:55:27Z</dcterms:modified>
</cp:coreProperties>
</file>