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04.11.2018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Autofit/>
          </a:bodyPr>
          <a:lstStyle/>
          <a:p>
            <a:r>
              <a:rPr lang="tr-TR" dirty="0" smtClean="0">
                <a:latin typeface="Times New Roman" pitchFamily="18" charset="0"/>
                <a:cs typeface="Times New Roman" pitchFamily="18" charset="0"/>
              </a:rPr>
              <a:t>Giyside </a:t>
            </a:r>
            <a:r>
              <a:rPr lang="tr-TR" dirty="0" smtClean="0">
                <a:latin typeface="Times New Roman" pitchFamily="18" charset="0"/>
                <a:cs typeface="Times New Roman" pitchFamily="18" charset="0"/>
              </a:rPr>
              <a:t>Kullanılacak Ana Malzemelerin </a:t>
            </a:r>
            <a:r>
              <a:rPr lang="tr-TR" dirty="0" smtClean="0">
                <a:latin typeface="Times New Roman" pitchFamily="18" charset="0"/>
                <a:cs typeface="Times New Roman" pitchFamily="18" charset="0"/>
              </a:rPr>
              <a:t>ve </a:t>
            </a:r>
            <a:r>
              <a:rPr lang="tr-TR" dirty="0" smtClean="0">
                <a:latin typeface="Times New Roman" pitchFamily="18" charset="0"/>
                <a:cs typeface="Times New Roman" pitchFamily="18" charset="0"/>
              </a:rPr>
              <a:t>Aksesuarların Belirlenmesi</a:t>
            </a:r>
            <a:endParaRPr lang="tr-TR"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lnSpcReduction="10000"/>
          </a:bodyPr>
          <a:lstStyle/>
          <a:p>
            <a:pPr>
              <a:buNone/>
            </a:pPr>
            <a:r>
              <a:rPr lang="tr-TR" dirty="0" smtClean="0">
                <a:latin typeface="Times New Roman" pitchFamily="18" charset="0"/>
                <a:cs typeface="Times New Roman" pitchFamily="18" charset="0"/>
              </a:rPr>
              <a:t>		Belirlenen </a:t>
            </a:r>
            <a:r>
              <a:rPr lang="tr-TR" dirty="0" smtClean="0">
                <a:latin typeface="Times New Roman" pitchFamily="18" charset="0"/>
                <a:cs typeface="Times New Roman" pitchFamily="18" charset="0"/>
              </a:rPr>
              <a:t>tema doğrultusunda seçilen giysi türü ve etkinliğine uygun olarak kumaş örneklerinin hikaye panosunda bulunan örnekler doğrultusunda olmasına dikkat edilmelidir.</a:t>
            </a:r>
          </a:p>
          <a:p>
            <a:pPr>
              <a:buNone/>
            </a:pPr>
            <a:r>
              <a:rPr lang="tr-TR" dirty="0" smtClean="0">
                <a:latin typeface="Times New Roman" pitchFamily="18" charset="0"/>
                <a:cs typeface="Times New Roman" pitchFamily="18" charset="0"/>
              </a:rPr>
              <a:t>		Bunun için öncelikle kumaş ve aksesuarlarla ilgili bilgi toplanıp, elde edilebilirliği ve fiyat uygunluğu araştırılır. Temaya uygun kumaş örneklerinin ve gerekli görülen aksesuarların (düğme, fermuar, çıt çıt, tela, zincir vb.) nereden temin edileceği ve fiyat aralığı belirlenir.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Words>
  <PresentationFormat>Ekran Gösterisi (4:3)</PresentationFormat>
  <Paragraphs>3</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Ofis Teması</vt:lpstr>
      <vt:lpstr>Giyside Kullanılacak Ana Malzemelerin ve Aksesuarların Belirlenmesi</vt:lpstr>
      <vt:lpstr>Slayt 2</vt:lpstr>
      <vt:lpstr>Slayt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Giyside Kullanılacak Ana Malzemelerin ve Aksesuarların Belirlenmesi</dc:title>
  <cp:lastModifiedBy>PC</cp:lastModifiedBy>
  <cp:revision>2</cp:revision>
  <dcterms:modified xsi:type="dcterms:W3CDTF">2018-11-04T18:45:32Z</dcterms:modified>
</cp:coreProperties>
</file>