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02.04.2019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02.04.2019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02.04.2019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02.04.2019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02.04.2019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02.04.2019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02.04.2019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02.04.2019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02.04.2019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02.04.2019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02.04.2019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02.04.2019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255746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ALT EKSTREMİTE KAS KUVVETİNİN DEĞERLENDİRİLMESİ</a:t>
            </a: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Ayak Bileği </a:t>
            </a:r>
            <a:r>
              <a:rPr lang="tr-TR" b="1" dirty="0" err="1" smtClean="0"/>
              <a:t>Plantar</a:t>
            </a:r>
            <a:r>
              <a:rPr lang="tr-TR" b="1" dirty="0" smtClean="0"/>
              <a:t> </a:t>
            </a:r>
            <a:r>
              <a:rPr lang="tr-TR" b="1" dirty="0" err="1" smtClean="0"/>
              <a:t>Fleksiyonu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Kas: M. </a:t>
            </a:r>
            <a:r>
              <a:rPr lang="tr-TR" dirty="0" err="1" smtClean="0"/>
              <a:t>Gastrocnemius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M. </a:t>
            </a:r>
            <a:r>
              <a:rPr lang="tr-TR" dirty="0" err="1" smtClean="0"/>
              <a:t>Soleus</a:t>
            </a:r>
            <a:r>
              <a:rPr lang="tr-TR" dirty="0" smtClean="0"/>
              <a:t>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Sinir: N. </a:t>
            </a:r>
            <a:r>
              <a:rPr lang="tr-TR" dirty="0" err="1" smtClean="0"/>
              <a:t>tibialis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Ayak </a:t>
            </a:r>
            <a:r>
              <a:rPr lang="tr-TR" b="1" dirty="0" err="1" smtClean="0"/>
              <a:t>Dorsi</a:t>
            </a:r>
            <a:r>
              <a:rPr lang="tr-TR" b="1" dirty="0" smtClean="0"/>
              <a:t> </a:t>
            </a:r>
            <a:r>
              <a:rPr lang="tr-TR" b="1" dirty="0" err="1" smtClean="0"/>
              <a:t>Fleksiyon</a:t>
            </a:r>
            <a:r>
              <a:rPr lang="tr-TR" b="1" dirty="0" smtClean="0"/>
              <a:t> ve </a:t>
            </a:r>
            <a:r>
              <a:rPr lang="tr-TR" b="1" dirty="0" err="1" smtClean="0"/>
              <a:t>İnversiyonu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Kas: M. </a:t>
            </a:r>
            <a:r>
              <a:rPr lang="tr-TR" dirty="0" err="1" smtClean="0"/>
              <a:t>Tibialis</a:t>
            </a:r>
            <a:r>
              <a:rPr lang="tr-TR" dirty="0" smtClean="0"/>
              <a:t> </a:t>
            </a:r>
            <a:r>
              <a:rPr lang="tr-TR" dirty="0" err="1" smtClean="0"/>
              <a:t>anterior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Sinir: N. </a:t>
            </a:r>
            <a:r>
              <a:rPr lang="tr-TR" dirty="0" err="1" smtClean="0"/>
              <a:t>Peroneus</a:t>
            </a:r>
            <a:r>
              <a:rPr lang="tr-TR" dirty="0" smtClean="0"/>
              <a:t> </a:t>
            </a:r>
            <a:r>
              <a:rPr lang="tr-TR" dirty="0" err="1" smtClean="0"/>
              <a:t>profundus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Ayak </a:t>
            </a:r>
            <a:r>
              <a:rPr lang="tr-TR" b="1" dirty="0" err="1" smtClean="0"/>
              <a:t>Plantar</a:t>
            </a:r>
            <a:r>
              <a:rPr lang="tr-TR" b="1" dirty="0" smtClean="0"/>
              <a:t> </a:t>
            </a:r>
            <a:r>
              <a:rPr lang="tr-TR" b="1" dirty="0" err="1" smtClean="0"/>
              <a:t>Fleksiyon</a:t>
            </a:r>
            <a:r>
              <a:rPr lang="tr-TR" b="1" dirty="0" smtClean="0"/>
              <a:t> ve </a:t>
            </a:r>
            <a:r>
              <a:rPr lang="tr-TR" b="1" dirty="0" err="1" smtClean="0"/>
              <a:t>İnversiyonu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Kas: M. </a:t>
            </a:r>
            <a:r>
              <a:rPr lang="tr-TR" dirty="0" err="1" smtClean="0"/>
              <a:t>Tibialis</a:t>
            </a:r>
            <a:r>
              <a:rPr lang="tr-TR" dirty="0" smtClean="0"/>
              <a:t> </a:t>
            </a:r>
            <a:r>
              <a:rPr lang="tr-TR" dirty="0" err="1" smtClean="0"/>
              <a:t>posterior</a:t>
            </a:r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Sinir: N. </a:t>
            </a:r>
            <a:r>
              <a:rPr lang="tr-TR" dirty="0" err="1" smtClean="0"/>
              <a:t>tibialis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Ayak </a:t>
            </a:r>
            <a:r>
              <a:rPr lang="tr-TR" b="1" dirty="0" err="1" smtClean="0"/>
              <a:t>Eversiyonu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Kas: M. </a:t>
            </a:r>
            <a:r>
              <a:rPr lang="tr-TR" dirty="0" err="1" smtClean="0"/>
              <a:t>Peroneus</a:t>
            </a:r>
            <a:r>
              <a:rPr lang="tr-TR" dirty="0" smtClean="0"/>
              <a:t> </a:t>
            </a:r>
            <a:r>
              <a:rPr lang="tr-TR" dirty="0" err="1" smtClean="0"/>
              <a:t>longus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M. </a:t>
            </a:r>
            <a:r>
              <a:rPr lang="tr-TR" dirty="0" err="1" smtClean="0"/>
              <a:t>Peroneus</a:t>
            </a:r>
            <a:r>
              <a:rPr lang="tr-TR" dirty="0" smtClean="0"/>
              <a:t> </a:t>
            </a:r>
            <a:r>
              <a:rPr lang="tr-TR" dirty="0" err="1" smtClean="0"/>
              <a:t>brevis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Sinir: N. </a:t>
            </a:r>
            <a:r>
              <a:rPr lang="tr-TR" dirty="0" err="1" smtClean="0"/>
              <a:t>Peroneus</a:t>
            </a:r>
            <a:r>
              <a:rPr lang="tr-TR" dirty="0" smtClean="0"/>
              <a:t> </a:t>
            </a:r>
            <a:r>
              <a:rPr lang="tr-TR" dirty="0" err="1" smtClean="0"/>
              <a:t>superficialis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Kalça </a:t>
            </a:r>
            <a:r>
              <a:rPr lang="tr-TR" b="1" dirty="0" err="1" smtClean="0"/>
              <a:t>Fleksiyonu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Kas: M. </a:t>
            </a:r>
            <a:r>
              <a:rPr lang="tr-TR" dirty="0" err="1" smtClean="0"/>
              <a:t>Psoas</a:t>
            </a:r>
            <a:r>
              <a:rPr lang="tr-TR" dirty="0" smtClean="0"/>
              <a:t> </a:t>
            </a:r>
            <a:r>
              <a:rPr lang="tr-TR" dirty="0" err="1" smtClean="0"/>
              <a:t>major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M. </a:t>
            </a:r>
            <a:r>
              <a:rPr lang="tr-TR" dirty="0" err="1" smtClean="0"/>
              <a:t>Psoas</a:t>
            </a:r>
            <a:r>
              <a:rPr lang="tr-TR" dirty="0" smtClean="0"/>
              <a:t> minör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M. </a:t>
            </a:r>
            <a:r>
              <a:rPr lang="tr-TR" dirty="0" err="1" smtClean="0"/>
              <a:t>İliacus</a:t>
            </a:r>
            <a:r>
              <a:rPr lang="tr-TR" dirty="0" smtClean="0"/>
              <a:t>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Sinir: N. </a:t>
            </a:r>
            <a:r>
              <a:rPr lang="tr-TR" dirty="0" err="1" smtClean="0"/>
              <a:t>Femoralis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  N. </a:t>
            </a:r>
            <a:r>
              <a:rPr lang="tr-TR" dirty="0" err="1" smtClean="0"/>
              <a:t>Femoralis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  N. </a:t>
            </a:r>
            <a:r>
              <a:rPr lang="tr-TR" dirty="0" err="1" smtClean="0"/>
              <a:t>Femoralis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Kalça </a:t>
            </a:r>
            <a:r>
              <a:rPr lang="tr-TR" b="1" dirty="0" err="1" smtClean="0"/>
              <a:t>Ekstansiyonu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Kas: M. </a:t>
            </a:r>
            <a:r>
              <a:rPr lang="tr-TR" dirty="0" err="1" smtClean="0"/>
              <a:t>Gluteus</a:t>
            </a:r>
            <a:r>
              <a:rPr lang="tr-TR" dirty="0" smtClean="0"/>
              <a:t> </a:t>
            </a:r>
            <a:r>
              <a:rPr lang="tr-TR" dirty="0" err="1" smtClean="0"/>
              <a:t>maksimus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</a:t>
            </a:r>
            <a:r>
              <a:rPr lang="tr-TR" dirty="0" err="1" smtClean="0"/>
              <a:t>Hamstringler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Sinir: N. </a:t>
            </a:r>
            <a:r>
              <a:rPr lang="tr-TR" dirty="0" err="1" smtClean="0"/>
              <a:t>Gluteus</a:t>
            </a:r>
            <a:r>
              <a:rPr lang="tr-TR" dirty="0" smtClean="0"/>
              <a:t> </a:t>
            </a:r>
            <a:r>
              <a:rPr lang="tr-TR" dirty="0" err="1" smtClean="0"/>
              <a:t>inferior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  N. </a:t>
            </a:r>
            <a:r>
              <a:rPr lang="tr-TR" dirty="0" err="1" smtClean="0"/>
              <a:t>tibialis</a:t>
            </a:r>
            <a:endParaRPr lang="tr-TR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Kalça </a:t>
            </a:r>
            <a:r>
              <a:rPr lang="tr-TR" b="1" dirty="0" err="1" smtClean="0"/>
              <a:t>Abduksiyonu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Kas: M. </a:t>
            </a:r>
            <a:r>
              <a:rPr lang="tr-TR" dirty="0" err="1" smtClean="0"/>
              <a:t>Gluteus</a:t>
            </a:r>
            <a:r>
              <a:rPr lang="tr-TR" dirty="0" smtClean="0"/>
              <a:t> </a:t>
            </a:r>
            <a:r>
              <a:rPr lang="tr-TR" dirty="0" err="1" smtClean="0"/>
              <a:t>medius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Sinir: N. </a:t>
            </a:r>
            <a:r>
              <a:rPr lang="tr-TR" dirty="0" err="1" smtClean="0"/>
              <a:t>Gluteus</a:t>
            </a:r>
            <a:r>
              <a:rPr lang="tr-TR" dirty="0" smtClean="0"/>
              <a:t> </a:t>
            </a:r>
            <a:r>
              <a:rPr lang="tr-TR" dirty="0" err="1" smtClean="0"/>
              <a:t>superior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Kalça </a:t>
            </a:r>
            <a:r>
              <a:rPr lang="tr-TR" b="1" dirty="0" err="1" smtClean="0"/>
              <a:t>Adduksiyonu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Kas: M. </a:t>
            </a:r>
            <a:r>
              <a:rPr lang="tr-TR" dirty="0" err="1" smtClean="0"/>
              <a:t>Adductor</a:t>
            </a:r>
            <a:r>
              <a:rPr lang="tr-TR" dirty="0" smtClean="0"/>
              <a:t> </a:t>
            </a:r>
            <a:r>
              <a:rPr lang="tr-TR" dirty="0" err="1" smtClean="0"/>
              <a:t>magnus</a:t>
            </a:r>
            <a:r>
              <a:rPr lang="tr-TR" dirty="0" smtClean="0"/>
              <a:t>-</a:t>
            </a:r>
            <a:r>
              <a:rPr lang="tr-TR" dirty="0" err="1" smtClean="0"/>
              <a:t>longus</a:t>
            </a:r>
            <a:r>
              <a:rPr lang="tr-TR" dirty="0" smtClean="0"/>
              <a:t>-</a:t>
            </a:r>
            <a:r>
              <a:rPr lang="tr-TR" dirty="0" err="1" smtClean="0"/>
              <a:t>brevis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M. </a:t>
            </a:r>
            <a:r>
              <a:rPr lang="tr-TR" dirty="0" err="1" smtClean="0"/>
              <a:t>Gracilis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M. </a:t>
            </a:r>
            <a:r>
              <a:rPr lang="tr-TR" dirty="0" err="1" smtClean="0"/>
              <a:t>Pectineus</a:t>
            </a:r>
            <a:r>
              <a:rPr lang="tr-TR" dirty="0" smtClean="0"/>
              <a:t>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Sinir:  N. </a:t>
            </a:r>
            <a:r>
              <a:rPr lang="tr-TR" dirty="0" err="1" smtClean="0"/>
              <a:t>Obturatorius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N. </a:t>
            </a:r>
            <a:r>
              <a:rPr lang="tr-TR" dirty="0" err="1" smtClean="0"/>
              <a:t>Obturatorius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 N. </a:t>
            </a:r>
            <a:r>
              <a:rPr lang="tr-TR" dirty="0" err="1" smtClean="0"/>
              <a:t>femoralis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Kalça </a:t>
            </a:r>
            <a:r>
              <a:rPr lang="tr-TR" b="1" dirty="0" err="1" smtClean="0"/>
              <a:t>Eksternal</a:t>
            </a:r>
            <a:r>
              <a:rPr lang="tr-TR" b="1" dirty="0" smtClean="0"/>
              <a:t> Rotasyonu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Kas: M. </a:t>
            </a:r>
            <a:r>
              <a:rPr lang="tr-TR" dirty="0" err="1" smtClean="0"/>
              <a:t>Obturator</a:t>
            </a:r>
            <a:r>
              <a:rPr lang="tr-TR" dirty="0" smtClean="0"/>
              <a:t> </a:t>
            </a:r>
            <a:r>
              <a:rPr lang="tr-TR" dirty="0" err="1" smtClean="0"/>
              <a:t>externus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            M. </a:t>
            </a:r>
            <a:r>
              <a:rPr lang="tr-TR" dirty="0" err="1" smtClean="0"/>
              <a:t>Obturator</a:t>
            </a:r>
            <a:r>
              <a:rPr lang="tr-TR" dirty="0" smtClean="0"/>
              <a:t> </a:t>
            </a:r>
            <a:r>
              <a:rPr lang="tr-TR" dirty="0" err="1" smtClean="0"/>
              <a:t>internus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M. </a:t>
            </a:r>
            <a:r>
              <a:rPr lang="tr-TR" dirty="0" err="1" smtClean="0"/>
              <a:t>Piriformis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M. </a:t>
            </a:r>
            <a:r>
              <a:rPr lang="tr-TR" dirty="0" err="1" smtClean="0"/>
              <a:t>Quadratus</a:t>
            </a:r>
            <a:r>
              <a:rPr lang="tr-TR" dirty="0" smtClean="0"/>
              <a:t> </a:t>
            </a:r>
            <a:r>
              <a:rPr lang="tr-TR" dirty="0" err="1" smtClean="0"/>
              <a:t>femoris</a:t>
            </a:r>
            <a:r>
              <a:rPr lang="tr-TR" dirty="0" smtClean="0"/>
              <a:t>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Sinir:  N. </a:t>
            </a:r>
            <a:r>
              <a:rPr lang="tr-TR" dirty="0" err="1" smtClean="0"/>
              <a:t>Obturatorius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 </a:t>
            </a:r>
            <a:r>
              <a:rPr lang="tr-TR" dirty="0" err="1" smtClean="0"/>
              <a:t>Sacral</a:t>
            </a:r>
            <a:r>
              <a:rPr lang="tr-TR" dirty="0" smtClean="0"/>
              <a:t> </a:t>
            </a:r>
            <a:r>
              <a:rPr lang="tr-TR" dirty="0" err="1" smtClean="0"/>
              <a:t>plexus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 </a:t>
            </a:r>
            <a:r>
              <a:rPr lang="tr-TR" dirty="0" err="1" smtClean="0"/>
              <a:t>Sacral</a:t>
            </a:r>
            <a:r>
              <a:rPr lang="tr-TR" dirty="0" smtClean="0"/>
              <a:t> </a:t>
            </a:r>
            <a:r>
              <a:rPr lang="tr-TR" dirty="0" err="1" smtClean="0"/>
              <a:t>Plexus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 </a:t>
            </a:r>
            <a:r>
              <a:rPr lang="tr-TR" dirty="0" err="1" smtClean="0"/>
              <a:t>Sacral</a:t>
            </a:r>
            <a:r>
              <a:rPr lang="tr-TR" dirty="0" smtClean="0"/>
              <a:t> </a:t>
            </a:r>
            <a:r>
              <a:rPr lang="tr-TR" dirty="0" err="1" smtClean="0"/>
              <a:t>plexus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Kalça </a:t>
            </a:r>
            <a:r>
              <a:rPr lang="tr-TR" b="1" dirty="0" err="1" smtClean="0"/>
              <a:t>İnternal</a:t>
            </a:r>
            <a:r>
              <a:rPr lang="tr-TR" b="1" dirty="0" smtClean="0"/>
              <a:t> Rotasyonu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Kas: M. </a:t>
            </a:r>
            <a:r>
              <a:rPr lang="tr-TR" dirty="0" err="1" smtClean="0"/>
              <a:t>Gluteus</a:t>
            </a:r>
            <a:r>
              <a:rPr lang="tr-TR" dirty="0" smtClean="0"/>
              <a:t> </a:t>
            </a:r>
            <a:r>
              <a:rPr lang="tr-TR" dirty="0" err="1" smtClean="0"/>
              <a:t>minimus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M. </a:t>
            </a:r>
            <a:r>
              <a:rPr lang="tr-TR" dirty="0" err="1" smtClean="0"/>
              <a:t>Tensor</a:t>
            </a:r>
            <a:r>
              <a:rPr lang="tr-TR" dirty="0" smtClean="0"/>
              <a:t> </a:t>
            </a:r>
            <a:r>
              <a:rPr lang="tr-TR" dirty="0" err="1" smtClean="0"/>
              <a:t>Fasciae</a:t>
            </a:r>
            <a:r>
              <a:rPr lang="tr-TR" dirty="0" smtClean="0"/>
              <a:t> </a:t>
            </a:r>
            <a:r>
              <a:rPr lang="tr-TR" dirty="0" err="1" smtClean="0"/>
              <a:t>Latae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Sinir: N. </a:t>
            </a:r>
            <a:r>
              <a:rPr lang="tr-TR" dirty="0" err="1" smtClean="0"/>
              <a:t>Gluteus</a:t>
            </a:r>
            <a:r>
              <a:rPr lang="tr-TR" dirty="0" smtClean="0"/>
              <a:t> </a:t>
            </a:r>
            <a:r>
              <a:rPr lang="tr-TR" dirty="0" err="1" smtClean="0"/>
              <a:t>superior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  N. </a:t>
            </a:r>
            <a:r>
              <a:rPr lang="tr-TR" dirty="0" err="1" smtClean="0"/>
              <a:t>Gluteus</a:t>
            </a:r>
            <a:r>
              <a:rPr lang="tr-TR" dirty="0" smtClean="0"/>
              <a:t> </a:t>
            </a:r>
            <a:r>
              <a:rPr lang="tr-TR" dirty="0" err="1" smtClean="0"/>
              <a:t>superior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Diz </a:t>
            </a:r>
            <a:r>
              <a:rPr lang="tr-TR" b="1" dirty="0" err="1" smtClean="0"/>
              <a:t>Fleksiyonu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Kas: M. </a:t>
            </a:r>
            <a:r>
              <a:rPr lang="tr-TR" dirty="0" err="1" smtClean="0"/>
              <a:t>Biceps</a:t>
            </a:r>
            <a:r>
              <a:rPr lang="tr-TR" dirty="0" smtClean="0"/>
              <a:t> </a:t>
            </a:r>
            <a:r>
              <a:rPr lang="tr-TR" dirty="0" err="1" smtClean="0"/>
              <a:t>femoris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M. </a:t>
            </a:r>
            <a:r>
              <a:rPr lang="tr-TR" dirty="0" err="1" smtClean="0"/>
              <a:t>Semitendinosus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M. </a:t>
            </a:r>
            <a:r>
              <a:rPr lang="tr-TR" dirty="0" err="1" smtClean="0"/>
              <a:t>Semimembranosus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Sinir: N. </a:t>
            </a:r>
            <a:r>
              <a:rPr lang="tr-TR" dirty="0" err="1" smtClean="0"/>
              <a:t>Tibialis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N. </a:t>
            </a:r>
            <a:r>
              <a:rPr lang="tr-TR" dirty="0" err="1" smtClean="0"/>
              <a:t>Tibialis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      N. </a:t>
            </a:r>
            <a:r>
              <a:rPr lang="tr-TR" dirty="0" err="1" smtClean="0"/>
              <a:t>Tibialis</a:t>
            </a:r>
            <a:r>
              <a:rPr lang="tr-TR" dirty="0" smtClean="0"/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Diz </a:t>
            </a:r>
            <a:r>
              <a:rPr lang="tr-TR" b="1" dirty="0" err="1" smtClean="0"/>
              <a:t>Ekstansiyonu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Kas: M. </a:t>
            </a:r>
            <a:r>
              <a:rPr lang="tr-TR" dirty="0" err="1" smtClean="0"/>
              <a:t>Quadriceps</a:t>
            </a:r>
            <a:r>
              <a:rPr lang="tr-TR" dirty="0" smtClean="0"/>
              <a:t> </a:t>
            </a:r>
            <a:r>
              <a:rPr lang="tr-TR" dirty="0" err="1" smtClean="0"/>
              <a:t>femoris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 Sinir: N. </a:t>
            </a:r>
            <a:r>
              <a:rPr lang="tr-TR" dirty="0" err="1" smtClean="0"/>
              <a:t>femoralis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400</TotalTime>
  <Words>283</Words>
  <PresentationFormat>Ekran Gösterisi (4:3)</PresentationFormat>
  <Paragraphs>85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Akış</vt:lpstr>
      <vt:lpstr>ALT EKSTREMİTE KAS KUVVETİNİN DEĞERLENDİRİLMESİ</vt:lpstr>
      <vt:lpstr>Kalça Fleksiyonu</vt:lpstr>
      <vt:lpstr>Kalça Ekstansiyonu</vt:lpstr>
      <vt:lpstr>Kalça Abduksiyonu</vt:lpstr>
      <vt:lpstr>Kalça Adduksiyonu</vt:lpstr>
      <vt:lpstr>Kalça Eksternal Rotasyonu</vt:lpstr>
      <vt:lpstr>Kalça İnternal Rotasyonu</vt:lpstr>
      <vt:lpstr>Diz Fleksiyonu</vt:lpstr>
      <vt:lpstr>Diz Ekstansiyonu</vt:lpstr>
      <vt:lpstr>Ayak Bileği Plantar Fleksiyonu</vt:lpstr>
      <vt:lpstr>Ayak Dorsi Fleksiyon ve İnversiyonu</vt:lpstr>
      <vt:lpstr>Ayak Plantar Fleksiyon ve İnversiyonu</vt:lpstr>
      <vt:lpstr>Ayak Eversiyonu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 EKSTREMİTE KAS KUVVETİNİN DEĞERLENDİRİLMESİ</dc:title>
  <dc:creator>fztmerve</dc:creator>
  <cp:lastModifiedBy>fztmerve</cp:lastModifiedBy>
  <cp:revision>8</cp:revision>
  <dcterms:created xsi:type="dcterms:W3CDTF">2019-04-02T14:08:24Z</dcterms:created>
  <dcterms:modified xsi:type="dcterms:W3CDTF">2019-04-02T20:59:21Z</dcterms:modified>
</cp:coreProperties>
</file>