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DB672-9DF3-4A02-A404-C40097E9EC0A}" type="datetimeFigureOut">
              <a:rPr lang="tr-TR" smtClean="0"/>
              <a:t>18.09.2020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F1077-44B1-42BE-A4A6-946FEAD50A62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4928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DB672-9DF3-4A02-A404-C40097E9EC0A}" type="datetimeFigureOut">
              <a:rPr lang="tr-TR" smtClean="0"/>
              <a:t>18.09.2020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F1077-44B1-42BE-A4A6-946FEAD50A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4915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DB672-9DF3-4A02-A404-C40097E9EC0A}" type="datetimeFigureOut">
              <a:rPr lang="tr-TR" smtClean="0"/>
              <a:t>18.09.2020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F1077-44B1-42BE-A4A6-946FEAD50A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58361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DB672-9DF3-4A02-A404-C40097E9EC0A}" type="datetimeFigureOut">
              <a:rPr lang="tr-TR" smtClean="0"/>
              <a:t>18.09.2020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F1077-44B1-42BE-A4A6-946FEAD50A62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911761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DB672-9DF3-4A02-A404-C40097E9EC0A}" type="datetimeFigureOut">
              <a:rPr lang="tr-TR" smtClean="0"/>
              <a:t>18.09.2020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F1077-44B1-42BE-A4A6-946FEAD50A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17215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DB672-9DF3-4A02-A404-C40097E9EC0A}" type="datetimeFigureOut">
              <a:rPr lang="tr-TR" smtClean="0"/>
              <a:t>18.09.2020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F1077-44B1-42BE-A4A6-946FEAD50A62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857847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DB672-9DF3-4A02-A404-C40097E9EC0A}" type="datetimeFigureOut">
              <a:rPr lang="tr-TR" smtClean="0"/>
              <a:t>18.09.2020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F1077-44B1-42BE-A4A6-946FEAD50A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6573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DB672-9DF3-4A02-A404-C40097E9EC0A}" type="datetimeFigureOut">
              <a:rPr lang="tr-TR" smtClean="0"/>
              <a:t>18.09.2020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F1077-44B1-42BE-A4A6-946FEAD50A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31254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DB672-9DF3-4A02-A404-C40097E9EC0A}" type="datetimeFigureOut">
              <a:rPr lang="tr-TR" smtClean="0"/>
              <a:t>18.09.2020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F1077-44B1-42BE-A4A6-946FEAD50A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6358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DB672-9DF3-4A02-A404-C40097E9EC0A}" type="datetimeFigureOut">
              <a:rPr lang="tr-TR" smtClean="0"/>
              <a:t>18.09.2020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F1077-44B1-42BE-A4A6-946FEAD50A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3753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DB672-9DF3-4A02-A404-C40097E9EC0A}" type="datetimeFigureOut">
              <a:rPr lang="tr-TR" smtClean="0"/>
              <a:t>18.09.2020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F1077-44B1-42BE-A4A6-946FEAD50A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4968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DB672-9DF3-4A02-A404-C40097E9EC0A}" type="datetimeFigureOut">
              <a:rPr lang="tr-TR" smtClean="0"/>
              <a:t>18.09.2020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F1077-44B1-42BE-A4A6-946FEAD50A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4942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DB672-9DF3-4A02-A404-C40097E9EC0A}" type="datetimeFigureOut">
              <a:rPr lang="tr-TR" smtClean="0"/>
              <a:t>18.09.2020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F1077-44B1-42BE-A4A6-946FEAD50A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0047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DB672-9DF3-4A02-A404-C40097E9EC0A}" type="datetimeFigureOut">
              <a:rPr lang="tr-TR" smtClean="0"/>
              <a:t>18.09.2020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F1077-44B1-42BE-A4A6-946FEAD50A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331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DB672-9DF3-4A02-A404-C40097E9EC0A}" type="datetimeFigureOut">
              <a:rPr lang="tr-TR" smtClean="0"/>
              <a:t>18.09.2020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F1077-44B1-42BE-A4A6-946FEAD50A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4348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DB672-9DF3-4A02-A404-C40097E9EC0A}" type="datetimeFigureOut">
              <a:rPr lang="tr-TR" smtClean="0"/>
              <a:t>18.09.2020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F1077-44B1-42BE-A4A6-946FEAD50A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1574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DB672-9DF3-4A02-A404-C40097E9EC0A}" type="datetimeFigureOut">
              <a:rPr lang="tr-TR" smtClean="0"/>
              <a:t>18.09.2020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F1077-44B1-42BE-A4A6-946FEAD50A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4457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68DB672-9DF3-4A02-A404-C40097E9EC0A}" type="datetimeFigureOut">
              <a:rPr lang="tr-TR" smtClean="0"/>
              <a:t>18.09.2020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0EF1077-44B1-42BE-A4A6-946FEAD50A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11969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/>
              <a:t>DERSİN FİNAL SINAVI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5109284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537D0B"/>
      </a:dk2>
      <a:lt2>
        <a:srgbClr val="A9E257"/>
      </a:lt2>
      <a:accent1>
        <a:srgbClr val="38540A"/>
      </a:accent1>
      <a:accent2>
        <a:srgbClr val="31A274"/>
      </a:accent2>
      <a:accent3>
        <a:srgbClr val="236073"/>
      </a:accent3>
      <a:accent4>
        <a:srgbClr val="6C4D90"/>
      </a:accent4>
      <a:accent5>
        <a:srgbClr val="983C27"/>
      </a:accent5>
      <a:accent6>
        <a:srgbClr val="CD811F"/>
      </a:accent6>
      <a:hlink>
        <a:srgbClr val="293F06"/>
      </a:hlink>
      <a:folHlink>
        <a:srgbClr val="68883A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9759155-7935-4C61-A06C-C04380D1B16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3</Words>
  <Application>Microsoft Office PowerPoint</Application>
  <PresentationFormat>Geniş ekran</PresentationFormat>
  <Paragraphs>1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4" baseType="lpstr">
      <vt:lpstr>Century Gothic</vt:lpstr>
      <vt:lpstr>Wingdings 3</vt:lpstr>
      <vt:lpstr>Dilim</vt:lpstr>
      <vt:lpstr>DERSİN FİNAL SINAVI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DERSİN FİNAL SINAVI</dc:title>
  <dc:creator>SSSSSSSSSS</dc:creator>
  <cp:lastModifiedBy>SSSSSSSSSS</cp:lastModifiedBy>
  <cp:revision>1</cp:revision>
  <dcterms:created xsi:type="dcterms:W3CDTF">2020-09-17T21:18:42Z</dcterms:created>
  <dcterms:modified xsi:type="dcterms:W3CDTF">2020-09-17T21:19:27Z</dcterms:modified>
</cp:coreProperties>
</file>