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9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91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836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176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72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784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5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125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35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7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96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94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04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3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34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57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4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8DB672-9DF3-4A02-A404-C40097E9EC0A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EF1077-44B1-42BE-A4A6-946FEAD50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196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DERSİN FİNAL SINAVI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109284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Dilim</vt:lpstr>
      <vt:lpstr>DERSİN FİNAL SINAVI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DERSİN FİNAL SINAVI</dc:title>
  <dc:creator>SSSSSSSSSS</dc:creator>
  <cp:lastModifiedBy>SSSSSSSSSS</cp:lastModifiedBy>
  <cp:revision>1</cp:revision>
  <dcterms:created xsi:type="dcterms:W3CDTF">2020-09-17T21:18:42Z</dcterms:created>
  <dcterms:modified xsi:type="dcterms:W3CDTF">2020-09-17T21:19:27Z</dcterms:modified>
</cp:coreProperties>
</file>