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04155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61802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10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Soğuk Savaş Sonrasında Yeni Dünya Düzeni ve Türkiye: 1990-2002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1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1990-2002 </a:t>
            </a:r>
            <a:r>
              <a:rPr lang="en-US" sz="3200" dirty="0" err="1"/>
              <a:t>D</a:t>
            </a:r>
            <a:r>
              <a:rPr lang="en-US" sz="3200" dirty="0" err="1" smtClean="0"/>
              <a:t>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Yunanistan’la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/>
              <a:t>İ</a:t>
            </a:r>
            <a:r>
              <a:rPr lang="en-US" dirty="0" smtClean="0"/>
              <a:t>lk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Adımları</a:t>
            </a:r>
            <a:r>
              <a:rPr lang="en-US" dirty="0" smtClean="0"/>
              <a:t> (1990-1993)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Sertleşme</a:t>
            </a:r>
            <a:r>
              <a:rPr lang="en-US" dirty="0" smtClean="0"/>
              <a:t> (1993-1995)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Bunalımlardan</a:t>
            </a:r>
            <a:r>
              <a:rPr lang="en-US" dirty="0" smtClean="0"/>
              <a:t> </a:t>
            </a:r>
            <a:r>
              <a:rPr lang="en-US" dirty="0" err="1" smtClean="0"/>
              <a:t>Dostluğa</a:t>
            </a:r>
            <a:r>
              <a:rPr lang="en-US" dirty="0" smtClean="0"/>
              <a:t> (1996-2000)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K</a:t>
            </a:r>
            <a:r>
              <a:rPr lang="en-US" dirty="0" err="1" smtClean="0"/>
              <a:t>ardak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Öcalan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-1999 </a:t>
            </a:r>
            <a:r>
              <a:rPr lang="en-US" dirty="0" err="1" smtClean="0"/>
              <a:t>Depremi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 smtClean="0"/>
              <a:t>yumuşama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0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 smtClean="0"/>
              <a:t>Balkanlarla</a:t>
            </a:r>
            <a:r>
              <a:rPr lang="en-US" sz="3200" dirty="0" smtClean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Bulgaristan’da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r>
              <a:rPr lang="en-US" dirty="0" smtClean="0"/>
              <a:t> </a:t>
            </a:r>
            <a:r>
              <a:rPr lang="en-US" dirty="0" err="1" smtClean="0"/>
              <a:t>değişikliği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Türk-Bulgar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Yugoslavya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Bosna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sırasındaki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diplomasisi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Kosova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 smtClean="0"/>
              <a:t>Rusya</a:t>
            </a:r>
            <a:r>
              <a:rPr lang="en-US" sz="3200" dirty="0" smtClean="0"/>
              <a:t> </a:t>
            </a:r>
            <a:r>
              <a:rPr lang="en-US" sz="3200" dirty="0" err="1" smtClean="0"/>
              <a:t>Federasyonu’yla</a:t>
            </a:r>
            <a:r>
              <a:rPr lang="en-US" sz="3200" dirty="0" smtClean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SSCB’den</a:t>
            </a:r>
            <a:r>
              <a:rPr lang="en-US" dirty="0" smtClean="0"/>
              <a:t> </a:t>
            </a:r>
            <a:r>
              <a:rPr lang="en-US" dirty="0" err="1" smtClean="0"/>
              <a:t>Rusya</a:t>
            </a:r>
            <a:r>
              <a:rPr lang="en-US" dirty="0" smtClean="0"/>
              <a:t> </a:t>
            </a:r>
            <a:r>
              <a:rPr lang="en-US" dirty="0" err="1" smtClean="0"/>
              <a:t>Federasyonu’na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Türkiye-Rusya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orunlu</a:t>
            </a:r>
            <a:r>
              <a:rPr lang="en-US" dirty="0" smtClean="0"/>
              <a:t> </a:t>
            </a:r>
            <a:r>
              <a:rPr lang="en-US" dirty="0" err="1" smtClean="0"/>
              <a:t>Alanlar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Balkanlar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Kafkaslar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Çeçenya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PKK </a:t>
            </a:r>
            <a:r>
              <a:rPr lang="en-US" dirty="0" err="1" smtClean="0"/>
              <a:t>sorunları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9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 smtClean="0"/>
              <a:t>Arap</a:t>
            </a:r>
            <a:r>
              <a:rPr lang="en-US" sz="3200" dirty="0" smtClean="0"/>
              <a:t> </a:t>
            </a:r>
            <a:r>
              <a:rPr lang="en-US" sz="3200" dirty="0" err="1" smtClean="0"/>
              <a:t>Devletleriyle</a:t>
            </a:r>
            <a:r>
              <a:rPr lang="en-US" sz="3200" dirty="0" smtClean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Su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Türkiye-Irak-Suriye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(1990-1995)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Refahyol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Değişmeyen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(1996-1997)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28 </a:t>
            </a:r>
            <a:r>
              <a:rPr lang="en-US" dirty="0" err="1" smtClean="0"/>
              <a:t>Şubat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Öcalan’ın</a:t>
            </a:r>
            <a:r>
              <a:rPr lang="en-US" dirty="0" smtClean="0"/>
              <a:t> </a:t>
            </a:r>
            <a:r>
              <a:rPr lang="en-US" dirty="0" err="1" smtClean="0"/>
              <a:t>Yakalanması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Çatışmadan</a:t>
            </a:r>
            <a:r>
              <a:rPr lang="en-US" dirty="0" smtClean="0"/>
              <a:t> </a:t>
            </a:r>
            <a:r>
              <a:rPr lang="en-US" dirty="0" err="1" smtClean="0"/>
              <a:t>normalleşmeye</a:t>
            </a:r>
            <a:r>
              <a:rPr lang="en-US" dirty="0" smtClean="0"/>
              <a:t>: Adana </a:t>
            </a:r>
            <a:r>
              <a:rPr lang="en-US" dirty="0" err="1" smtClean="0"/>
              <a:t>Mutabakatı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0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 smtClean="0"/>
              <a:t>Arap</a:t>
            </a:r>
            <a:r>
              <a:rPr lang="en-US" sz="3200" dirty="0" smtClean="0"/>
              <a:t> </a:t>
            </a:r>
            <a:r>
              <a:rPr lang="en-US" sz="3200" dirty="0" err="1" smtClean="0"/>
              <a:t>Olmayan</a:t>
            </a:r>
            <a:r>
              <a:rPr lang="en-US" sz="3200" dirty="0" smtClean="0"/>
              <a:t> </a:t>
            </a:r>
            <a:r>
              <a:rPr lang="en-US" sz="3200" dirty="0" err="1" smtClean="0"/>
              <a:t>Devletlerle</a:t>
            </a:r>
            <a:r>
              <a:rPr lang="en-US" sz="3200" dirty="0" smtClean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canlanma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Türkiye-İsrail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: </a:t>
            </a:r>
            <a:r>
              <a:rPr lang="en-US" dirty="0" err="1" smtClean="0"/>
              <a:t>askeri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-2000’den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Türkiye-İsrail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durgunluğun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29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/>
              <a:t>Arap</a:t>
            </a:r>
            <a:r>
              <a:rPr lang="en-US" sz="3200" dirty="0"/>
              <a:t> </a:t>
            </a:r>
            <a:r>
              <a:rPr lang="en-US" sz="3200" dirty="0" err="1"/>
              <a:t>Olmayan</a:t>
            </a:r>
            <a:r>
              <a:rPr lang="en-US" sz="3200" dirty="0"/>
              <a:t> </a:t>
            </a:r>
            <a:r>
              <a:rPr lang="en-US" sz="3200" dirty="0" err="1"/>
              <a:t>Devletlerle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smtClean="0"/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: </a:t>
            </a:r>
            <a:r>
              <a:rPr lang="en-US" dirty="0" err="1" smtClean="0"/>
              <a:t>İdeolojik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r>
              <a:rPr lang="en-US" dirty="0" smtClean="0"/>
              <a:t>, PKK </a:t>
            </a:r>
            <a:r>
              <a:rPr lang="en-US" dirty="0" err="1" smtClean="0"/>
              <a:t>faktörü</a:t>
            </a:r>
            <a:r>
              <a:rPr lang="en-US" dirty="0" smtClean="0"/>
              <a:t>, </a:t>
            </a:r>
            <a:r>
              <a:rPr lang="en-US" dirty="0" err="1" smtClean="0"/>
              <a:t>Kafkasya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Asya’da</a:t>
            </a:r>
            <a:r>
              <a:rPr lang="en-US" dirty="0" smtClean="0"/>
              <a:t> </a:t>
            </a:r>
            <a:r>
              <a:rPr lang="en-US" dirty="0" err="1" smtClean="0"/>
              <a:t>rekabet</a:t>
            </a:r>
            <a:r>
              <a:rPr lang="en-US" dirty="0" smtClean="0"/>
              <a:t>, </a:t>
            </a:r>
            <a:r>
              <a:rPr lang="en-US" dirty="0" err="1" smtClean="0"/>
              <a:t>Irak’ta</a:t>
            </a:r>
            <a:r>
              <a:rPr lang="en-US" dirty="0" smtClean="0"/>
              <a:t> </a:t>
            </a:r>
            <a:r>
              <a:rPr lang="en-US" dirty="0" err="1" smtClean="0"/>
              <a:t>belirsizlik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7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Küreselleşme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SSCB’nin</a:t>
            </a:r>
            <a:r>
              <a:rPr lang="en-US" dirty="0" smtClean="0"/>
              <a:t> </a:t>
            </a:r>
            <a:r>
              <a:rPr lang="en-US" dirty="0" err="1" smtClean="0"/>
              <a:t>çöküşü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Bloğunun</a:t>
            </a:r>
            <a:r>
              <a:rPr lang="en-US" dirty="0" smtClean="0"/>
              <a:t> </a:t>
            </a:r>
            <a:r>
              <a:rPr lang="en-US" dirty="0" err="1" smtClean="0"/>
              <a:t>dağılması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-”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5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özelleştirmeler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</a:t>
            </a:r>
            <a:r>
              <a:rPr lang="en-US" dirty="0" err="1" smtClean="0"/>
              <a:t>İslamcılık</a:t>
            </a:r>
            <a:r>
              <a:rPr lang="en-US" dirty="0" smtClean="0"/>
              <a:t>,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”, 28 </a:t>
            </a:r>
            <a:r>
              <a:rPr lang="en-US" dirty="0" err="1" smtClean="0"/>
              <a:t>Şubat</a:t>
            </a:r>
            <a:r>
              <a:rPr lang="en-US" dirty="0" smtClean="0"/>
              <a:t>, </a:t>
            </a: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alandaki</a:t>
            </a:r>
            <a:r>
              <a:rPr lang="en-US" dirty="0" smtClean="0"/>
              <a:t> </a:t>
            </a:r>
            <a:r>
              <a:rPr lang="en-US" dirty="0" err="1" smtClean="0"/>
              <a:t>ağırlığı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5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sarmalında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AB’yle</a:t>
            </a:r>
            <a:r>
              <a:rPr lang="en-US" dirty="0" smtClean="0"/>
              <a:t> </a:t>
            </a:r>
            <a:r>
              <a:rPr lang="en-US" dirty="0" err="1" smtClean="0"/>
              <a:t>eşitsiz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,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rmeni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-”</a:t>
            </a:r>
            <a:r>
              <a:rPr lang="en-US" dirty="0" err="1" smtClean="0"/>
              <a:t>Sevr</a:t>
            </a:r>
            <a:r>
              <a:rPr lang="en-US" dirty="0" smtClean="0"/>
              <a:t> </a:t>
            </a:r>
            <a:r>
              <a:rPr lang="en-US" dirty="0" err="1" smtClean="0"/>
              <a:t>sendromu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2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1990-2002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ABD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NATO’yla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ABD-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Çerçevesi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Stratejisinde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lişkisinden</a:t>
            </a:r>
            <a:r>
              <a:rPr lang="en-US" dirty="0" smtClean="0"/>
              <a:t> “</a:t>
            </a:r>
            <a:r>
              <a:rPr lang="en-US" dirty="0" err="1" smtClean="0"/>
              <a:t>Güçlendirilmiş</a:t>
            </a:r>
            <a:r>
              <a:rPr lang="en-US" dirty="0" smtClean="0"/>
              <a:t> (</a:t>
            </a:r>
            <a:r>
              <a:rPr lang="en-US" dirty="0" err="1" smtClean="0"/>
              <a:t>Stratejik</a:t>
            </a:r>
            <a:r>
              <a:rPr lang="en-US" dirty="0" smtClean="0"/>
              <a:t>) </a:t>
            </a:r>
            <a:r>
              <a:rPr lang="en-US" dirty="0" err="1" smtClean="0"/>
              <a:t>Ortaklık”a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9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ABD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NATO’yla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</a:t>
            </a:r>
            <a:r>
              <a:rPr lang="en-US" dirty="0" smtClean="0"/>
              <a:t>-ABD </a:t>
            </a:r>
            <a:r>
              <a:rPr lang="en-US" dirty="0" err="1" smtClean="0"/>
              <a:t>İlişkilerinde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ölgesel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İ</a:t>
            </a:r>
            <a:r>
              <a:rPr lang="en-US" dirty="0" err="1" smtClean="0"/>
              <a:t>şbirliğinin</a:t>
            </a:r>
            <a:r>
              <a:rPr lang="en-US" dirty="0" smtClean="0"/>
              <a:t> </a:t>
            </a:r>
            <a:r>
              <a:rPr lang="en-US" dirty="0"/>
              <a:t>İ</a:t>
            </a:r>
            <a:r>
              <a:rPr lang="en-US" dirty="0" smtClean="0"/>
              <a:t>lk </a:t>
            </a:r>
            <a:r>
              <a:rPr lang="en-US" dirty="0" err="1" smtClean="0"/>
              <a:t>adımı</a:t>
            </a:r>
            <a:r>
              <a:rPr lang="en-US" dirty="0" smtClean="0"/>
              <a:t>: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politikasındaki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, 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-ABD, </a:t>
            </a:r>
            <a:r>
              <a:rPr lang="en-US" dirty="0" err="1" smtClean="0"/>
              <a:t>Çekiç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Irak’ta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çevreleme</a:t>
            </a:r>
            <a:r>
              <a:rPr lang="en-US" dirty="0" smtClean="0"/>
              <a:t> </a:t>
            </a:r>
            <a:r>
              <a:rPr lang="en-US" dirty="0" err="1" smtClean="0"/>
              <a:t>politikasında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Türkiye-İsrail</a:t>
            </a:r>
            <a:r>
              <a:rPr lang="en-US" dirty="0" smtClean="0"/>
              <a:t> </a:t>
            </a:r>
            <a:r>
              <a:rPr lang="en-US" dirty="0" err="1" smtClean="0"/>
              <a:t>yakınlaşması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Balkanlarda</a:t>
            </a:r>
            <a:r>
              <a:rPr lang="en-US" dirty="0" smtClean="0"/>
              <a:t> </a:t>
            </a:r>
            <a:r>
              <a:rPr lang="en-US" dirty="0" err="1" smtClean="0"/>
              <a:t>Türk-Amerikan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Kafkaslarda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: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Hatları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ABD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NATO’yla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</a:t>
            </a:r>
            <a:r>
              <a:rPr lang="en-US" dirty="0" smtClean="0"/>
              <a:t>-ABD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yardımı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ABD,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ABD,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ABD,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rmeni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1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1990-2002 </a:t>
            </a:r>
            <a:r>
              <a:rPr lang="en-US" sz="3200" dirty="0" err="1"/>
              <a:t>Döneminde</a:t>
            </a:r>
            <a:r>
              <a:rPr lang="en-US" sz="3200" dirty="0"/>
              <a:t> ABD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NATO’yla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NATO’nun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Stratejisi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NATO’nun</a:t>
            </a:r>
            <a:r>
              <a:rPr lang="en-US" dirty="0" smtClean="0"/>
              <a:t> </a:t>
            </a:r>
            <a:r>
              <a:rPr lang="en-US" dirty="0" err="1" smtClean="0"/>
              <a:t>Genişlemesi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Füze</a:t>
            </a:r>
            <a:r>
              <a:rPr lang="en-US" dirty="0" smtClean="0"/>
              <a:t> </a:t>
            </a:r>
            <a:r>
              <a:rPr lang="en-US" dirty="0" err="1" smtClean="0"/>
              <a:t>Kalkanı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, AGSK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Sanayii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2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1990-2002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AB’yle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Gümrük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AB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Helsinki </a:t>
            </a:r>
            <a:r>
              <a:rPr lang="en-US" dirty="0" err="1" smtClean="0"/>
              <a:t>Zirvesi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Adaylık</a:t>
            </a:r>
            <a:r>
              <a:rPr lang="en-US" dirty="0" smtClean="0"/>
              <a:t> </a:t>
            </a:r>
            <a:r>
              <a:rPr lang="en-US" dirty="0" err="1" smtClean="0"/>
              <a:t>Statüsünün</a:t>
            </a:r>
            <a:r>
              <a:rPr lang="en-US" dirty="0" smtClean="0"/>
              <a:t> </a:t>
            </a:r>
            <a:r>
              <a:rPr lang="en-US" dirty="0" err="1" smtClean="0"/>
              <a:t>Tescili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Helsinki </a:t>
            </a:r>
            <a:r>
              <a:rPr lang="en-US" dirty="0" err="1" smtClean="0"/>
              <a:t>Zirvesinin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AB: </a:t>
            </a:r>
            <a:r>
              <a:rPr lang="en-US" dirty="0" err="1"/>
              <a:t>K</a:t>
            </a:r>
            <a:r>
              <a:rPr lang="en-US" dirty="0" err="1" smtClean="0"/>
              <a:t>atılım</a:t>
            </a:r>
            <a:r>
              <a:rPr lang="en-US" dirty="0" smtClean="0"/>
              <a:t> </a:t>
            </a:r>
            <a:r>
              <a:rPr lang="en-US" dirty="0" err="1" smtClean="0"/>
              <a:t>Ortaklığı</a:t>
            </a:r>
            <a:r>
              <a:rPr lang="en-US" dirty="0" smtClean="0"/>
              <a:t> </a:t>
            </a:r>
            <a:r>
              <a:rPr lang="en-US" dirty="0" err="1" smtClean="0"/>
              <a:t>Belgesi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73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92</TotalTime>
  <Words>572</Words>
  <Application>Microsoft Macintosh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TÜRK DIŞ POLİTİKASI (Güz 2018)</vt:lpstr>
      <vt:lpstr>Dönemin Bilançosu</vt:lpstr>
      <vt:lpstr>Dönemin Bilançosu</vt:lpstr>
      <vt:lpstr>Dönemin Bilançosu</vt:lpstr>
      <vt:lpstr>1990-2002 Döneminde ABD ve NATO’yla İlişkiler</vt:lpstr>
      <vt:lpstr>1990-2002 Döneminde ABD ve NATO’yla İlişkiler</vt:lpstr>
      <vt:lpstr>1990-2002 Döneminde ABD ve NATO’yla İlişkiler</vt:lpstr>
      <vt:lpstr>1990-2002 Döneminde ABD ve NATO’yla İlişkiler</vt:lpstr>
      <vt:lpstr>1990-2002 Döneminde AB’yle İlişkiler</vt:lpstr>
      <vt:lpstr>1990-2002 Döneminde Yunanistan’la İlişkiler</vt:lpstr>
      <vt:lpstr>1990-2002 Döneminde Balkanlarla İlişkiler</vt:lpstr>
      <vt:lpstr>1990-2002 Döneminde Rusya Federasyonu’yla İlişkiler</vt:lpstr>
      <vt:lpstr>1990-2002 Döneminde Arap Devletleriyle İlişkiler</vt:lpstr>
      <vt:lpstr>1990-2002 Döneminde Arap Olmayan Devletlerle İlişkiler</vt:lpstr>
      <vt:lpstr>1990-2002 Döneminde Arap Olmayan Devletlerle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12</cp:revision>
  <dcterms:created xsi:type="dcterms:W3CDTF">2019-01-06T19:23:20Z</dcterms:created>
  <dcterms:modified xsi:type="dcterms:W3CDTF">2019-01-06T21:45:58Z</dcterms:modified>
</cp:coreProperties>
</file>