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4" r:id="rId4"/>
    <p:sldId id="1085" r:id="rId5"/>
    <p:sldId id="1086" r:id="rId6"/>
    <p:sldId id="1087" r:id="rId7"/>
    <p:sldId id="1088" r:id="rId8"/>
    <p:sldId id="1089" r:id="rId9"/>
    <p:sldId id="1090" r:id="rId10"/>
    <p:sldId id="1091" r:id="rId11"/>
    <p:sldId id="1083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1471" autoAdjust="0"/>
  </p:normalViewPr>
  <p:slideViewPr>
    <p:cSldViewPr snapToGrid="0">
      <p:cViewPr varScale="1">
        <p:scale>
          <a:sx n="79" d="100"/>
          <a:sy n="79" d="100"/>
        </p:scale>
        <p:origin x="1668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473292" y="2492991"/>
            <a:ext cx="8137603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400" b="1" dirty="0" smtClean="0">
                <a:solidFill>
                  <a:prstClr val="black"/>
                </a:solidFill>
                <a:latin typeface="Arial"/>
              </a:rPr>
              <a:t>GGY313</a:t>
            </a:r>
            <a:endParaRPr lang="tr-TR" sz="2400" b="1" dirty="0">
              <a:solidFill>
                <a:prstClr val="black"/>
              </a:solidFill>
              <a:latin typeface="Arial"/>
            </a:endParaRPr>
          </a:p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400" b="1" dirty="0" smtClean="0">
                <a:solidFill>
                  <a:prstClr val="black"/>
                </a:solidFill>
                <a:latin typeface="Arial"/>
              </a:rPr>
              <a:t>DOĞAL </a:t>
            </a:r>
            <a:r>
              <a:rPr lang="tr-TR" sz="2400" b="1" smtClean="0">
                <a:solidFill>
                  <a:prstClr val="black"/>
                </a:solidFill>
                <a:latin typeface="Arial"/>
              </a:rPr>
              <a:t>VE </a:t>
            </a:r>
            <a:r>
              <a:rPr lang="tr-TR" sz="2400" b="1" smtClean="0">
                <a:solidFill>
                  <a:prstClr val="black"/>
                </a:solidFill>
                <a:latin typeface="Arial"/>
              </a:rPr>
              <a:t>KÜLTÜREL </a:t>
            </a:r>
            <a:r>
              <a:rPr lang="tr-TR" sz="2400" b="1" dirty="0" smtClean="0">
                <a:solidFill>
                  <a:prstClr val="black"/>
                </a:solidFill>
                <a:latin typeface="Arial"/>
              </a:rPr>
              <a:t>KORUNAN ALANLAR VE YÖNETİMLERİ</a:t>
            </a:r>
            <a:endParaRPr lang="en-US" sz="2400" b="1" dirty="0">
              <a:solidFill>
                <a:srgbClr val="303030"/>
              </a:solidFill>
              <a:latin typeface="Arial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753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750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36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874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424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514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99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326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71823" y="1110322"/>
            <a:ext cx="635639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1500" b="1" dirty="0" smtClean="0">
                <a:solidFill>
                  <a:prstClr val="black"/>
                </a:solidFill>
                <a:latin typeface="Arial"/>
              </a:rPr>
              <a:t>KAYNAKLAR</a:t>
            </a:r>
            <a:endParaRPr lang="en-US" sz="1500" b="1" dirty="0">
              <a:solidFill>
                <a:prstClr val="black"/>
              </a:solidFill>
              <a:latin typeface="Arial"/>
            </a:endParaRPr>
          </a:p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endParaRPr lang="en-US" sz="15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1"/>
            <a:ext cx="801245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endParaRPr lang="tr-TR" sz="1500" dirty="0">
              <a:solidFill>
                <a:prstClr val="black"/>
              </a:solidFill>
              <a:latin typeface="Arial"/>
            </a:endParaRP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r>
              <a:rPr lang="tr-TR" sz="1500" dirty="0" smtClean="0">
                <a:solidFill>
                  <a:prstClr val="black"/>
                </a:solidFill>
                <a:latin typeface="Arial"/>
              </a:rPr>
              <a:t>Çevre </a:t>
            </a:r>
            <a:r>
              <a:rPr lang="tr-TR" sz="1500" dirty="0">
                <a:solidFill>
                  <a:prstClr val="black"/>
                </a:solidFill>
                <a:latin typeface="Arial"/>
              </a:rPr>
              <a:t>ve Orman Bakanlığı Korunan Alan Planlaması ve Yönetimi, Biyolojik çeşitlilik ve Doğal Kaynak Yönetimi Projesi Deneyimi, Ankara, 2007.</a:t>
            </a: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r>
              <a:rPr lang="tr-TR" sz="1500" dirty="0">
                <a:solidFill>
                  <a:prstClr val="black"/>
                </a:solidFill>
                <a:latin typeface="Arial"/>
              </a:rPr>
              <a:t>Ekolojik Sorunlar ve Çözümleri, N. Çepel, TÜBİTAK Popüler Bilim Kitapları, Ankara,2003.</a:t>
            </a: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r>
              <a:rPr lang="tr-TR" sz="1500" dirty="0">
                <a:solidFill>
                  <a:prstClr val="black"/>
                </a:solidFill>
                <a:latin typeface="Arial"/>
              </a:rPr>
              <a:t>Kuş Araştırmaları Derneği, Doğa Korumacının El Kitabı. Editör: Tansu Gürpınar, 2007.</a:t>
            </a: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r>
              <a:rPr lang="tr-TR" sz="1500" dirty="0">
                <a:solidFill>
                  <a:prstClr val="black"/>
                </a:solidFill>
                <a:latin typeface="Arial"/>
              </a:rPr>
              <a:t>Kültür ve Turizm Bakanlığı-Teftiş Kurulu Başkanlığı, Bakanlık Mevzuatı, Kültür Varlıkları ve Müzeler Genel Müdürlüğü İle İlgili Mevzuat, İlke Kararları, 2012.</a:t>
            </a: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r>
              <a:rPr lang="tr-TR" sz="1500" dirty="0">
                <a:solidFill>
                  <a:prstClr val="black"/>
                </a:solidFill>
                <a:latin typeface="Arial"/>
              </a:rPr>
              <a:t>Orman’da Doğa Koruma A.H. Çolak, Milli Parklar ve Av-Yaban Hayatı Genel Müdürlüğü Yayını, Ankara, 2001.</a:t>
            </a: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endParaRPr lang="tr-TR" sz="15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22" name="Altbilgi Yer Tutucusu 1">
            <a:extLst>
              <a:ext uri="{FF2B5EF4-FFF2-40B4-BE49-F238E27FC236}">
                <a16:creationId xmlns:a16="http://schemas.microsoft.com/office/drawing/2014/main" id="{B6477F57-3F59-417D-BE18-5CBA26DCF964}"/>
              </a:ext>
            </a:extLst>
          </p:cNvPr>
          <p:cNvSpPr txBox="1">
            <a:spLocks/>
          </p:cNvSpPr>
          <p:nvPr/>
        </p:nvSpPr>
        <p:spPr>
          <a:xfrm>
            <a:off x="4747980" y="5618203"/>
            <a:ext cx="3994184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750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10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12491</TotalTime>
  <Words>774</Words>
  <Application>Microsoft Office PowerPoint</Application>
  <PresentationFormat>Ekran Gösterisi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9" baseType="lpstr">
      <vt:lpstr>ＭＳ Ｐゴシック</vt:lpstr>
      <vt:lpstr>Arial</vt:lpstr>
      <vt:lpstr>ArialMT</vt:lpstr>
      <vt:lpstr>Calibri</vt:lpstr>
      <vt:lpstr>Century Gothic</vt:lpstr>
      <vt:lpstr>Times New Roman</vt:lpstr>
      <vt:lpstr>Wingdings</vt:lpstr>
      <vt:lpstr>ekonomi</vt:lpstr>
      <vt:lpstr>1_Rics</vt:lpstr>
      <vt:lpstr>h.t.</vt:lpstr>
      <vt:lpstr>PowerPoint Sunusu</vt:lpstr>
      <vt:lpstr>ARAZİ MÜLKİYETİ DÜZENİNİN EVRİMİ  </vt:lpstr>
      <vt:lpstr>ARAZİ MÜLKİYETİ DÜZENİNİN EVRİMİ  </vt:lpstr>
      <vt:lpstr>ARAZİ MÜLKİYETİ DÜZENİNİN EVRİMİ  </vt:lpstr>
      <vt:lpstr>ARAZİ MÜLKİYETİ DÜZENİNİN EVRİMİ  </vt:lpstr>
      <vt:lpstr>ARAZİ MÜLKİYETİ DÜZENİNİN EVRİMİ  </vt:lpstr>
      <vt:lpstr>ARAZİ MÜLKİYETİ DÜZENİNİN EVRİMİ  </vt:lpstr>
      <vt:lpstr>ARAZİ MÜLKİYETİ DÜZENİNİN EVRİMİ 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user</cp:lastModifiedBy>
  <cp:revision>816</cp:revision>
  <cp:lastPrinted>2016-10-24T07:53:35Z</cp:lastPrinted>
  <dcterms:created xsi:type="dcterms:W3CDTF">2016-09-18T09:35:24Z</dcterms:created>
  <dcterms:modified xsi:type="dcterms:W3CDTF">2020-02-25T14:40:03Z</dcterms:modified>
</cp:coreProperties>
</file>