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17"/>
  </p:notesMasterIdLst>
  <p:sldIdLst>
    <p:sldId id="294" r:id="rId2"/>
    <p:sldId id="320" r:id="rId3"/>
    <p:sldId id="321" r:id="rId4"/>
    <p:sldId id="322" r:id="rId5"/>
    <p:sldId id="335" r:id="rId6"/>
    <p:sldId id="316" r:id="rId7"/>
    <p:sldId id="324" r:id="rId8"/>
    <p:sldId id="341" r:id="rId9"/>
    <p:sldId id="329" r:id="rId10"/>
    <p:sldId id="330" r:id="rId11"/>
    <p:sldId id="331" r:id="rId12"/>
    <p:sldId id="345" r:id="rId13"/>
    <p:sldId id="347" r:id="rId14"/>
    <p:sldId id="334" r:id="rId15"/>
    <p:sldId id="312" r:id="rId1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2DE63D5-997A-4646-A377-4702673A728D}" styleName="Açık Stil 2 - Vurgu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Açık Stil 2 - Vurgu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Açık Stil 2 - Vurgu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363" autoAdjust="0"/>
    <p:restoredTop sz="94660"/>
  </p:normalViewPr>
  <p:slideViewPr>
    <p:cSldViewPr snapToGrid="0">
      <p:cViewPr varScale="1">
        <p:scale>
          <a:sx n="91" d="100"/>
          <a:sy n="91" d="100"/>
        </p:scale>
        <p:origin x="1482" y="8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2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6eb385fbd599c2de" providerId="LiveId" clId="{11BB41B7-B569-40BB-89BF-20A912A0F331}"/>
    <pc:docChg chg="undo redo custSel addSld modSld">
      <pc:chgData name="" userId="6eb385fbd599c2de" providerId="LiveId" clId="{11BB41B7-B569-40BB-89BF-20A912A0F331}" dt="2021-11-23T22:41:04.918" v="4494" actId="947"/>
      <pc:docMkLst>
        <pc:docMk/>
      </pc:docMkLst>
      <pc:sldChg chg="modSp">
        <pc:chgData name="" userId="6eb385fbd599c2de" providerId="LiveId" clId="{11BB41B7-B569-40BB-89BF-20A912A0F331}" dt="2021-11-23T21:43:27.813" v="828" actId="20577"/>
        <pc:sldMkLst>
          <pc:docMk/>
          <pc:sldMk cId="1200531820" sldId="312"/>
        </pc:sldMkLst>
        <pc:spChg chg="mod">
          <ac:chgData name="" userId="6eb385fbd599c2de" providerId="LiveId" clId="{11BB41B7-B569-40BB-89BF-20A912A0F331}" dt="2021-11-23T21:43:27.813" v="828" actId="20577"/>
          <ac:spMkLst>
            <pc:docMk/>
            <pc:sldMk cId="1200531820" sldId="312"/>
            <ac:spMk id="6" creationId="{00000000-0000-0000-0000-000000000000}"/>
          </ac:spMkLst>
        </pc:spChg>
      </pc:sldChg>
      <pc:sldChg chg="modSp">
        <pc:chgData name="" userId="6eb385fbd599c2de" providerId="LiveId" clId="{11BB41B7-B569-40BB-89BF-20A912A0F331}" dt="2021-11-23T21:51:01.400" v="1049" actId="403"/>
        <pc:sldMkLst>
          <pc:docMk/>
          <pc:sldMk cId="4018504040" sldId="316"/>
        </pc:sldMkLst>
        <pc:spChg chg="mod">
          <ac:chgData name="" userId="6eb385fbd599c2de" providerId="LiveId" clId="{11BB41B7-B569-40BB-89BF-20A912A0F331}" dt="2021-11-23T21:51:01.400" v="1049" actId="403"/>
          <ac:spMkLst>
            <pc:docMk/>
            <pc:sldMk cId="4018504040" sldId="316"/>
            <ac:spMk id="10" creationId="{00000000-0000-0000-0000-000000000000}"/>
          </ac:spMkLst>
        </pc:spChg>
      </pc:sldChg>
      <pc:sldChg chg="modSp">
        <pc:chgData name="" userId="6eb385fbd599c2de" providerId="LiveId" clId="{11BB41B7-B569-40BB-89BF-20A912A0F331}" dt="2021-11-23T21:51:20.449" v="1056" actId="122"/>
        <pc:sldMkLst>
          <pc:docMk/>
          <pc:sldMk cId="3649900699" sldId="318"/>
        </pc:sldMkLst>
        <pc:spChg chg="mod">
          <ac:chgData name="" userId="6eb385fbd599c2de" providerId="LiveId" clId="{11BB41B7-B569-40BB-89BF-20A912A0F331}" dt="2021-11-23T21:51:20.449" v="1056" actId="122"/>
          <ac:spMkLst>
            <pc:docMk/>
            <pc:sldMk cId="3649900699" sldId="318"/>
            <ac:spMk id="11" creationId="{00000000-0000-0000-0000-000000000000}"/>
          </ac:spMkLst>
        </pc:spChg>
      </pc:sldChg>
      <pc:sldChg chg="modSp">
        <pc:chgData name="" userId="6eb385fbd599c2de" providerId="LiveId" clId="{11BB41B7-B569-40BB-89BF-20A912A0F331}" dt="2021-11-23T21:51:42.815" v="1068" actId="403"/>
        <pc:sldMkLst>
          <pc:docMk/>
          <pc:sldMk cId="2252405241" sldId="319"/>
        </pc:sldMkLst>
        <pc:spChg chg="mod">
          <ac:chgData name="" userId="6eb385fbd599c2de" providerId="LiveId" clId="{11BB41B7-B569-40BB-89BF-20A912A0F331}" dt="2021-11-23T21:51:42.815" v="1068" actId="403"/>
          <ac:spMkLst>
            <pc:docMk/>
            <pc:sldMk cId="2252405241" sldId="319"/>
            <ac:spMk id="11" creationId="{00000000-0000-0000-0000-000000000000}"/>
          </ac:spMkLst>
        </pc:spChg>
      </pc:sldChg>
      <pc:sldChg chg="modSp">
        <pc:chgData name="" userId="6eb385fbd599c2de" providerId="LiveId" clId="{11BB41B7-B569-40BB-89BF-20A912A0F331}" dt="2021-11-23T21:51:12.648" v="1053" actId="122"/>
        <pc:sldMkLst>
          <pc:docMk/>
          <pc:sldMk cId="1194278296" sldId="324"/>
        </pc:sldMkLst>
        <pc:spChg chg="mod">
          <ac:chgData name="" userId="6eb385fbd599c2de" providerId="LiveId" clId="{11BB41B7-B569-40BB-89BF-20A912A0F331}" dt="2021-11-23T21:51:12.648" v="1053" actId="122"/>
          <ac:spMkLst>
            <pc:docMk/>
            <pc:sldMk cId="1194278296" sldId="324"/>
            <ac:spMk id="2" creationId="{00000000-0000-0000-0000-000000000000}"/>
          </ac:spMkLst>
        </pc:spChg>
      </pc:sldChg>
      <pc:sldChg chg="modSp">
        <pc:chgData name="" userId="6eb385fbd599c2de" providerId="LiveId" clId="{11BB41B7-B569-40BB-89BF-20A912A0F331}" dt="2021-11-23T21:49:22.088" v="970" actId="122"/>
        <pc:sldMkLst>
          <pc:docMk/>
          <pc:sldMk cId="2883649568" sldId="326"/>
        </pc:sldMkLst>
        <pc:spChg chg="mod">
          <ac:chgData name="" userId="6eb385fbd599c2de" providerId="LiveId" clId="{11BB41B7-B569-40BB-89BF-20A912A0F331}" dt="2021-11-23T21:49:22.088" v="970" actId="122"/>
          <ac:spMkLst>
            <pc:docMk/>
            <pc:sldMk cId="2883649568" sldId="326"/>
            <ac:spMk id="2" creationId="{00000000-0000-0000-0000-000000000000}"/>
          </ac:spMkLst>
        </pc:spChg>
        <pc:spChg chg="mod">
          <ac:chgData name="" userId="6eb385fbd599c2de" providerId="LiveId" clId="{11BB41B7-B569-40BB-89BF-20A912A0F331}" dt="2021-11-23T21:37:39.694" v="570" actId="20577"/>
          <ac:spMkLst>
            <pc:docMk/>
            <pc:sldMk cId="2883649568" sldId="326"/>
            <ac:spMk id="6" creationId="{00000000-0000-0000-0000-000000000000}"/>
          </ac:spMkLst>
        </pc:spChg>
      </pc:sldChg>
      <pc:sldChg chg="modSp">
        <pc:chgData name="" userId="6eb385fbd599c2de" providerId="LiveId" clId="{11BB41B7-B569-40BB-89BF-20A912A0F331}" dt="2021-11-23T21:49:43.968" v="977" actId="122"/>
        <pc:sldMkLst>
          <pc:docMk/>
          <pc:sldMk cId="1420374345" sldId="328"/>
        </pc:sldMkLst>
        <pc:spChg chg="mod">
          <ac:chgData name="" userId="6eb385fbd599c2de" providerId="LiveId" clId="{11BB41B7-B569-40BB-89BF-20A912A0F331}" dt="2021-11-23T21:49:43.968" v="977" actId="122"/>
          <ac:spMkLst>
            <pc:docMk/>
            <pc:sldMk cId="1420374345" sldId="328"/>
            <ac:spMk id="2" creationId="{00000000-0000-0000-0000-000000000000}"/>
          </ac:spMkLst>
        </pc:spChg>
        <pc:spChg chg="mod">
          <ac:chgData name="" userId="6eb385fbd599c2de" providerId="LiveId" clId="{11BB41B7-B569-40BB-89BF-20A912A0F331}" dt="2021-11-23T21:48:26.787" v="910" actId="20577"/>
          <ac:spMkLst>
            <pc:docMk/>
            <pc:sldMk cId="1420374345" sldId="328"/>
            <ac:spMk id="6" creationId="{00000000-0000-0000-0000-000000000000}"/>
          </ac:spMkLst>
        </pc:spChg>
      </pc:sldChg>
      <pc:sldChg chg="modSp">
        <pc:chgData name="" userId="6eb385fbd599c2de" providerId="LiveId" clId="{11BB41B7-B569-40BB-89BF-20A912A0F331}" dt="2021-11-23T22:05:42.184" v="2189" actId="20577"/>
        <pc:sldMkLst>
          <pc:docMk/>
          <pc:sldMk cId="3279406443" sldId="329"/>
        </pc:sldMkLst>
        <pc:spChg chg="mod">
          <ac:chgData name="" userId="6eb385fbd599c2de" providerId="LiveId" clId="{11BB41B7-B569-40BB-89BF-20A912A0F331}" dt="2021-11-23T21:49:49.738" v="978" actId="122"/>
          <ac:spMkLst>
            <pc:docMk/>
            <pc:sldMk cId="3279406443" sldId="329"/>
            <ac:spMk id="2" creationId="{00000000-0000-0000-0000-000000000000}"/>
          </ac:spMkLst>
        </pc:spChg>
        <pc:spChg chg="mod">
          <ac:chgData name="" userId="6eb385fbd599c2de" providerId="LiveId" clId="{11BB41B7-B569-40BB-89BF-20A912A0F331}" dt="2021-11-23T22:05:42.184" v="2189" actId="20577"/>
          <ac:spMkLst>
            <pc:docMk/>
            <pc:sldMk cId="3279406443" sldId="329"/>
            <ac:spMk id="6" creationId="{00000000-0000-0000-0000-000000000000}"/>
          </ac:spMkLst>
        </pc:spChg>
      </pc:sldChg>
      <pc:sldChg chg="addSp delSp modSp">
        <pc:chgData name="" userId="6eb385fbd599c2de" providerId="LiveId" clId="{11BB41B7-B569-40BB-89BF-20A912A0F331}" dt="2021-11-23T21:50:27.786" v="1045" actId="122"/>
        <pc:sldMkLst>
          <pc:docMk/>
          <pc:sldMk cId="3230977269" sldId="330"/>
        </pc:sldMkLst>
        <pc:spChg chg="del">
          <ac:chgData name="" userId="6eb385fbd599c2de" providerId="LiveId" clId="{11BB41B7-B569-40BB-89BF-20A912A0F331}" dt="2021-11-23T21:49:59.205" v="979"/>
          <ac:spMkLst>
            <pc:docMk/>
            <pc:sldMk cId="3230977269" sldId="330"/>
            <ac:spMk id="2" creationId="{00000000-0000-0000-0000-000000000000}"/>
          </ac:spMkLst>
        </pc:spChg>
        <pc:spChg chg="mod">
          <ac:chgData name="" userId="6eb385fbd599c2de" providerId="LiveId" clId="{11BB41B7-B569-40BB-89BF-20A912A0F331}" dt="2021-11-23T21:49:59.274" v="980" actId="27636"/>
          <ac:spMkLst>
            <pc:docMk/>
            <pc:sldMk cId="3230977269" sldId="330"/>
            <ac:spMk id="5" creationId="{00000000-0000-0000-0000-000000000000}"/>
          </ac:spMkLst>
        </pc:spChg>
        <pc:spChg chg="del">
          <ac:chgData name="" userId="6eb385fbd599c2de" providerId="LiveId" clId="{11BB41B7-B569-40BB-89BF-20A912A0F331}" dt="2021-11-23T21:49:59.205" v="979"/>
          <ac:spMkLst>
            <pc:docMk/>
            <pc:sldMk cId="3230977269" sldId="330"/>
            <ac:spMk id="6" creationId="{00000000-0000-0000-0000-000000000000}"/>
          </ac:spMkLst>
        </pc:spChg>
        <pc:spChg chg="add mod">
          <ac:chgData name="" userId="6eb385fbd599c2de" providerId="LiveId" clId="{11BB41B7-B569-40BB-89BF-20A912A0F331}" dt="2021-11-23T21:50:27.786" v="1045" actId="122"/>
          <ac:spMkLst>
            <pc:docMk/>
            <pc:sldMk cId="3230977269" sldId="330"/>
            <ac:spMk id="7" creationId="{48BA1C40-207D-43C6-A129-CB22329596EB}"/>
          </ac:spMkLst>
        </pc:spChg>
        <pc:spChg chg="add mod">
          <ac:chgData name="" userId="6eb385fbd599c2de" providerId="LiveId" clId="{11BB41B7-B569-40BB-89BF-20A912A0F331}" dt="2021-11-23T21:49:59.205" v="979"/>
          <ac:spMkLst>
            <pc:docMk/>
            <pc:sldMk cId="3230977269" sldId="330"/>
            <ac:spMk id="8" creationId="{5D0D3837-AF72-4F37-9BA4-0B5B66D8C94E}"/>
          </ac:spMkLst>
        </pc:spChg>
      </pc:sldChg>
      <pc:sldChg chg="addSp delSp modSp">
        <pc:chgData name="" userId="6eb385fbd599c2de" providerId="LiveId" clId="{11BB41B7-B569-40BB-89BF-20A912A0F331}" dt="2021-11-23T21:53:53.041" v="1122" actId="121"/>
        <pc:sldMkLst>
          <pc:docMk/>
          <pc:sldMk cId="1246313809" sldId="331"/>
        </pc:sldMkLst>
        <pc:spChg chg="mod">
          <ac:chgData name="" userId="6eb385fbd599c2de" providerId="LiveId" clId="{11BB41B7-B569-40BB-89BF-20A912A0F331}" dt="2021-11-23T21:53:42.171" v="1119" actId="1076"/>
          <ac:spMkLst>
            <pc:docMk/>
            <pc:sldMk cId="1246313809" sldId="331"/>
            <ac:spMk id="2" creationId="{00000000-0000-0000-0000-000000000000}"/>
          </ac:spMkLst>
        </pc:spChg>
        <pc:spChg chg="mod">
          <ac:chgData name="" userId="6eb385fbd599c2de" providerId="LiveId" clId="{11BB41B7-B569-40BB-89BF-20A912A0F331}" dt="2021-11-23T21:53:53.041" v="1122" actId="121"/>
          <ac:spMkLst>
            <pc:docMk/>
            <pc:sldMk cId="1246313809" sldId="331"/>
            <ac:spMk id="3" creationId="{00000000-0000-0000-0000-000000000000}"/>
          </ac:spMkLst>
        </pc:spChg>
        <pc:spChg chg="mod">
          <ac:chgData name="" userId="6eb385fbd599c2de" providerId="LiveId" clId="{11BB41B7-B569-40BB-89BF-20A912A0F331}" dt="2021-11-23T21:53:31.894" v="1113" actId="27636"/>
          <ac:spMkLst>
            <pc:docMk/>
            <pc:sldMk cId="1246313809" sldId="331"/>
            <ac:spMk id="5" creationId="{00000000-0000-0000-0000-000000000000}"/>
          </ac:spMkLst>
        </pc:spChg>
        <pc:spChg chg="del">
          <ac:chgData name="" userId="6eb385fbd599c2de" providerId="LiveId" clId="{11BB41B7-B569-40BB-89BF-20A912A0F331}" dt="2021-11-23T21:53:11.323" v="1109" actId="478"/>
          <ac:spMkLst>
            <pc:docMk/>
            <pc:sldMk cId="1246313809" sldId="331"/>
            <ac:spMk id="6" creationId="{00000000-0000-0000-0000-000000000000}"/>
          </ac:spMkLst>
        </pc:spChg>
        <pc:picChg chg="add mod modCrop">
          <ac:chgData name="" userId="6eb385fbd599c2de" providerId="LiveId" clId="{11BB41B7-B569-40BB-89BF-20A912A0F331}" dt="2021-11-23T21:53:49.866" v="1121" actId="1076"/>
          <ac:picMkLst>
            <pc:docMk/>
            <pc:sldMk cId="1246313809" sldId="331"/>
            <ac:picMk id="7" creationId="{675B38D1-EAF6-4D65-B34A-2D1500008D66}"/>
          </ac:picMkLst>
        </pc:picChg>
      </pc:sldChg>
      <pc:sldChg chg="modSp">
        <pc:chgData name="" userId="6eb385fbd599c2de" providerId="LiveId" clId="{11BB41B7-B569-40BB-89BF-20A912A0F331}" dt="2021-11-23T22:01:05.330" v="1961" actId="20577"/>
        <pc:sldMkLst>
          <pc:docMk/>
          <pc:sldMk cId="358431735" sldId="332"/>
        </pc:sldMkLst>
        <pc:spChg chg="mod">
          <ac:chgData name="" userId="6eb385fbd599c2de" providerId="LiveId" clId="{11BB41B7-B569-40BB-89BF-20A912A0F331}" dt="2021-11-23T21:55:19.392" v="1154" actId="20577"/>
          <ac:spMkLst>
            <pc:docMk/>
            <pc:sldMk cId="358431735" sldId="332"/>
            <ac:spMk id="2" creationId="{00000000-0000-0000-0000-000000000000}"/>
          </ac:spMkLst>
        </pc:spChg>
        <pc:spChg chg="mod">
          <ac:chgData name="" userId="6eb385fbd599c2de" providerId="LiveId" clId="{11BB41B7-B569-40BB-89BF-20A912A0F331}" dt="2021-11-23T22:01:05.330" v="1961" actId="20577"/>
          <ac:spMkLst>
            <pc:docMk/>
            <pc:sldMk cId="358431735" sldId="332"/>
            <ac:spMk id="6" creationId="{00000000-0000-0000-0000-000000000000}"/>
          </ac:spMkLst>
        </pc:spChg>
      </pc:sldChg>
      <pc:sldChg chg="modSp">
        <pc:chgData name="" userId="6eb385fbd599c2de" providerId="LiveId" clId="{11BB41B7-B569-40BB-89BF-20A912A0F331}" dt="2021-11-23T22:22:21.601" v="3257" actId="20577"/>
        <pc:sldMkLst>
          <pc:docMk/>
          <pc:sldMk cId="1782224998" sldId="333"/>
        </pc:sldMkLst>
        <pc:spChg chg="mod">
          <ac:chgData name="" userId="6eb385fbd599c2de" providerId="LiveId" clId="{11BB41B7-B569-40BB-89BF-20A912A0F331}" dt="2021-11-23T22:01:40.775" v="2030" actId="404"/>
          <ac:spMkLst>
            <pc:docMk/>
            <pc:sldMk cId="1782224998" sldId="333"/>
            <ac:spMk id="2" creationId="{00000000-0000-0000-0000-000000000000}"/>
          </ac:spMkLst>
        </pc:spChg>
        <pc:spChg chg="mod">
          <ac:chgData name="" userId="6eb385fbd599c2de" providerId="LiveId" clId="{11BB41B7-B569-40BB-89BF-20A912A0F331}" dt="2021-11-23T22:22:21.601" v="3257" actId="20577"/>
          <ac:spMkLst>
            <pc:docMk/>
            <pc:sldMk cId="1782224998" sldId="333"/>
            <ac:spMk id="6" creationId="{00000000-0000-0000-0000-000000000000}"/>
          </ac:spMkLst>
        </pc:spChg>
      </pc:sldChg>
      <pc:sldChg chg="modSp">
        <pc:chgData name="" userId="6eb385fbd599c2de" providerId="LiveId" clId="{11BB41B7-B569-40BB-89BF-20A912A0F331}" dt="2021-11-23T21:50:54.845" v="1047" actId="207"/>
        <pc:sldMkLst>
          <pc:docMk/>
          <pc:sldMk cId="291077203" sldId="335"/>
        </pc:sldMkLst>
        <pc:spChg chg="mod">
          <ac:chgData name="" userId="6eb385fbd599c2de" providerId="LiveId" clId="{11BB41B7-B569-40BB-89BF-20A912A0F331}" dt="2021-11-23T21:50:54.845" v="1047" actId="207"/>
          <ac:spMkLst>
            <pc:docMk/>
            <pc:sldMk cId="291077203" sldId="335"/>
            <ac:spMk id="9" creationId="{00000000-0000-0000-0000-000000000000}"/>
          </ac:spMkLst>
        </pc:spChg>
      </pc:sldChg>
      <pc:sldChg chg="modSp">
        <pc:chgData name="" userId="6eb385fbd599c2de" providerId="LiveId" clId="{11BB41B7-B569-40BB-89BF-20A912A0F331}" dt="2021-11-23T21:51:07.606" v="1052" actId="403"/>
        <pc:sldMkLst>
          <pc:docMk/>
          <pc:sldMk cId="2163821823" sldId="336"/>
        </pc:sldMkLst>
        <pc:spChg chg="mod">
          <ac:chgData name="" userId="6eb385fbd599c2de" providerId="LiveId" clId="{11BB41B7-B569-40BB-89BF-20A912A0F331}" dt="2021-11-23T21:51:07.606" v="1052" actId="403"/>
          <ac:spMkLst>
            <pc:docMk/>
            <pc:sldMk cId="2163821823" sldId="336"/>
            <ac:spMk id="9" creationId="{00000000-0000-0000-0000-000000000000}"/>
          </ac:spMkLst>
        </pc:spChg>
      </pc:sldChg>
      <pc:sldChg chg="modSp">
        <pc:chgData name="" userId="6eb385fbd599c2de" providerId="LiveId" clId="{11BB41B7-B569-40BB-89BF-20A912A0F331}" dt="2021-11-23T21:51:33.954" v="1062" actId="122"/>
        <pc:sldMkLst>
          <pc:docMk/>
          <pc:sldMk cId="2487694099" sldId="338"/>
        </pc:sldMkLst>
        <pc:spChg chg="mod">
          <ac:chgData name="" userId="6eb385fbd599c2de" providerId="LiveId" clId="{11BB41B7-B569-40BB-89BF-20A912A0F331}" dt="2021-11-23T21:51:33.954" v="1062" actId="122"/>
          <ac:spMkLst>
            <pc:docMk/>
            <pc:sldMk cId="2487694099" sldId="338"/>
            <ac:spMk id="11" creationId="{00000000-0000-0000-0000-000000000000}"/>
          </ac:spMkLst>
        </pc:spChg>
      </pc:sldChg>
      <pc:sldChg chg="modSp">
        <pc:chgData name="" userId="6eb385fbd599c2de" providerId="LiveId" clId="{11BB41B7-B569-40BB-89BF-20A912A0F331}" dt="2021-11-23T21:51:25.522" v="1059" actId="122"/>
        <pc:sldMkLst>
          <pc:docMk/>
          <pc:sldMk cId="4117473639" sldId="339"/>
        </pc:sldMkLst>
        <pc:spChg chg="mod">
          <ac:chgData name="" userId="6eb385fbd599c2de" providerId="LiveId" clId="{11BB41B7-B569-40BB-89BF-20A912A0F331}" dt="2021-11-23T21:51:25.522" v="1059" actId="122"/>
          <ac:spMkLst>
            <pc:docMk/>
            <pc:sldMk cId="4117473639" sldId="339"/>
            <ac:spMk id="11" creationId="{00000000-0000-0000-0000-000000000000}"/>
          </ac:spMkLst>
        </pc:spChg>
      </pc:sldChg>
      <pc:sldChg chg="modSp">
        <pc:chgData name="" userId="6eb385fbd599c2de" providerId="LiveId" clId="{11BB41B7-B569-40BB-89BF-20A912A0F331}" dt="2021-11-23T21:49:31.769" v="972" actId="122"/>
        <pc:sldMkLst>
          <pc:docMk/>
          <pc:sldMk cId="242285700" sldId="340"/>
        </pc:sldMkLst>
        <pc:spChg chg="mod">
          <ac:chgData name="" userId="6eb385fbd599c2de" providerId="LiveId" clId="{11BB41B7-B569-40BB-89BF-20A912A0F331}" dt="2021-11-23T21:49:31.769" v="972" actId="122"/>
          <ac:spMkLst>
            <pc:docMk/>
            <pc:sldMk cId="242285700" sldId="340"/>
            <ac:spMk id="2" creationId="{00000000-0000-0000-0000-000000000000}"/>
          </ac:spMkLst>
        </pc:spChg>
      </pc:sldChg>
      <pc:sldChg chg="modSp">
        <pc:chgData name="" userId="6eb385fbd599c2de" providerId="LiveId" clId="{11BB41B7-B569-40BB-89BF-20A912A0F331}" dt="2021-11-23T21:49:37.082" v="974" actId="122"/>
        <pc:sldMkLst>
          <pc:docMk/>
          <pc:sldMk cId="3072911122" sldId="341"/>
        </pc:sldMkLst>
        <pc:spChg chg="mod">
          <ac:chgData name="" userId="6eb385fbd599c2de" providerId="LiveId" clId="{11BB41B7-B569-40BB-89BF-20A912A0F331}" dt="2021-11-23T21:49:37.082" v="974" actId="122"/>
          <ac:spMkLst>
            <pc:docMk/>
            <pc:sldMk cId="3072911122" sldId="341"/>
            <ac:spMk id="2" creationId="{00000000-0000-0000-0000-000000000000}"/>
          </ac:spMkLst>
        </pc:spChg>
      </pc:sldChg>
      <pc:sldChg chg="addSp delSp modSp add">
        <pc:chgData name="" userId="6eb385fbd599c2de" providerId="LiveId" clId="{11BB41B7-B569-40BB-89BF-20A912A0F331}" dt="2021-11-23T21:39:27.211" v="584" actId="1037"/>
        <pc:sldMkLst>
          <pc:docMk/>
          <pc:sldMk cId="2671197845" sldId="342"/>
        </pc:sldMkLst>
        <pc:spChg chg="del">
          <ac:chgData name="" userId="6eb385fbd599c2de" providerId="LiveId" clId="{11BB41B7-B569-40BB-89BF-20A912A0F331}" dt="2021-11-23T21:25:23.900" v="375"/>
          <ac:spMkLst>
            <pc:docMk/>
            <pc:sldMk cId="2671197845" sldId="342"/>
            <ac:spMk id="2" creationId="{88BCEA8E-7842-4A75-A7D7-F5C64CBA7BB8}"/>
          </ac:spMkLst>
        </pc:spChg>
        <pc:spChg chg="mod">
          <ac:chgData name="" userId="6eb385fbd599c2de" providerId="LiveId" clId="{11BB41B7-B569-40BB-89BF-20A912A0F331}" dt="2021-11-23T21:26:05.385" v="387" actId="27636"/>
          <ac:spMkLst>
            <pc:docMk/>
            <pc:sldMk cId="2671197845" sldId="342"/>
            <ac:spMk id="5" creationId="{A873955A-CB83-4AE6-8668-9EF6A31A5E8C}"/>
          </ac:spMkLst>
        </pc:spChg>
        <pc:spChg chg="del">
          <ac:chgData name="" userId="6eb385fbd599c2de" providerId="LiveId" clId="{11BB41B7-B569-40BB-89BF-20A912A0F331}" dt="2021-11-23T21:25:23.900" v="375"/>
          <ac:spMkLst>
            <pc:docMk/>
            <pc:sldMk cId="2671197845" sldId="342"/>
            <ac:spMk id="6" creationId="{793767EF-06E8-4B3D-92F2-0465FCAFE7AF}"/>
          </ac:spMkLst>
        </pc:spChg>
        <pc:spChg chg="del">
          <ac:chgData name="" userId="6eb385fbd599c2de" providerId="LiveId" clId="{11BB41B7-B569-40BB-89BF-20A912A0F331}" dt="2021-11-23T21:25:23.900" v="375"/>
          <ac:spMkLst>
            <pc:docMk/>
            <pc:sldMk cId="2671197845" sldId="342"/>
            <ac:spMk id="7" creationId="{92A6FE47-6AA2-4B2D-A7C3-A175632B2612}"/>
          </ac:spMkLst>
        </pc:spChg>
        <pc:spChg chg="add del mod">
          <ac:chgData name="" userId="6eb385fbd599c2de" providerId="LiveId" clId="{11BB41B7-B569-40BB-89BF-20A912A0F331}" dt="2021-11-23T21:26:05.341" v="386"/>
          <ac:spMkLst>
            <pc:docMk/>
            <pc:sldMk cId="2671197845" sldId="342"/>
            <ac:spMk id="9" creationId="{8F3263A6-DCCE-451C-92A0-1D6BCFFE9D23}"/>
          </ac:spMkLst>
        </pc:spChg>
        <pc:spChg chg="add del mod">
          <ac:chgData name="" userId="6eb385fbd599c2de" providerId="LiveId" clId="{11BB41B7-B569-40BB-89BF-20A912A0F331}" dt="2021-11-23T21:26:05.341" v="386"/>
          <ac:spMkLst>
            <pc:docMk/>
            <pc:sldMk cId="2671197845" sldId="342"/>
            <ac:spMk id="10" creationId="{7B2704C5-43D0-49E9-9E70-CC12715E971E}"/>
          </ac:spMkLst>
        </pc:spChg>
        <pc:spChg chg="add mod">
          <ac:chgData name="" userId="6eb385fbd599c2de" providerId="LiveId" clId="{11BB41B7-B569-40BB-89BF-20A912A0F331}" dt="2021-11-23T21:39:21.411" v="573" actId="1076"/>
          <ac:spMkLst>
            <pc:docMk/>
            <pc:sldMk cId="2671197845" sldId="342"/>
            <ac:spMk id="11" creationId="{F614C375-A02B-4228-B61B-E97D87EC363F}"/>
          </ac:spMkLst>
        </pc:spChg>
        <pc:spChg chg="add del mod">
          <ac:chgData name="" userId="6eb385fbd599c2de" providerId="LiveId" clId="{11BB41B7-B569-40BB-89BF-20A912A0F331}" dt="2021-11-23T21:26:26.668" v="390" actId="478"/>
          <ac:spMkLst>
            <pc:docMk/>
            <pc:sldMk cId="2671197845" sldId="342"/>
            <ac:spMk id="12" creationId="{EC70EDE9-5D2C-4E66-812B-406F6BFDA2A7}"/>
          </ac:spMkLst>
        </pc:spChg>
        <pc:picChg chg="add mod modCrop">
          <ac:chgData name="" userId="6eb385fbd599c2de" providerId="LiveId" clId="{11BB41B7-B569-40BB-89BF-20A912A0F331}" dt="2021-11-23T21:39:27.211" v="584" actId="1037"/>
          <ac:picMkLst>
            <pc:docMk/>
            <pc:sldMk cId="2671197845" sldId="342"/>
            <ac:picMk id="8" creationId="{AFB810E4-9D1B-4155-AF92-7DD84DBC78EE}"/>
          </ac:picMkLst>
        </pc:picChg>
      </pc:sldChg>
      <pc:sldChg chg="addSp delSp modSp add">
        <pc:chgData name="" userId="6eb385fbd599c2de" providerId="LiveId" clId="{11BB41B7-B569-40BB-89BF-20A912A0F331}" dt="2021-11-23T21:49:00.423" v="922" actId="20577"/>
        <pc:sldMkLst>
          <pc:docMk/>
          <pc:sldMk cId="2547540299" sldId="343"/>
        </pc:sldMkLst>
        <pc:spChg chg="del">
          <ac:chgData name="" userId="6eb385fbd599c2de" providerId="LiveId" clId="{11BB41B7-B569-40BB-89BF-20A912A0F331}" dt="2021-11-23T21:47:20.499" v="831"/>
          <ac:spMkLst>
            <pc:docMk/>
            <pc:sldMk cId="2547540299" sldId="343"/>
            <ac:spMk id="2" creationId="{2CAB1072-6E2E-4B12-B65A-C0430EF9BAD8}"/>
          </ac:spMkLst>
        </pc:spChg>
        <pc:spChg chg="mod">
          <ac:chgData name="" userId="6eb385fbd599c2de" providerId="LiveId" clId="{11BB41B7-B569-40BB-89BF-20A912A0F331}" dt="2021-11-23T21:47:20.570" v="832" actId="27636"/>
          <ac:spMkLst>
            <pc:docMk/>
            <pc:sldMk cId="2547540299" sldId="343"/>
            <ac:spMk id="5" creationId="{84EE7F52-23BC-4641-83FB-E2DEDF0BAE3A}"/>
          </ac:spMkLst>
        </pc:spChg>
        <pc:spChg chg="del">
          <ac:chgData name="" userId="6eb385fbd599c2de" providerId="LiveId" clId="{11BB41B7-B569-40BB-89BF-20A912A0F331}" dt="2021-11-23T21:47:20.499" v="831"/>
          <ac:spMkLst>
            <pc:docMk/>
            <pc:sldMk cId="2547540299" sldId="343"/>
            <ac:spMk id="6" creationId="{487BA935-1801-47CC-BC02-0D8D89421259}"/>
          </ac:spMkLst>
        </pc:spChg>
        <pc:spChg chg="add mod">
          <ac:chgData name="" userId="6eb385fbd599c2de" providerId="LiveId" clId="{11BB41B7-B569-40BB-89BF-20A912A0F331}" dt="2021-11-23T21:49:00.423" v="922" actId="20577"/>
          <ac:spMkLst>
            <pc:docMk/>
            <pc:sldMk cId="2547540299" sldId="343"/>
            <ac:spMk id="7" creationId="{4A268B0F-8824-4D7F-B3C3-26751D53A16E}"/>
          </ac:spMkLst>
        </pc:spChg>
        <pc:spChg chg="add mod">
          <ac:chgData name="" userId="6eb385fbd599c2de" providerId="LiveId" clId="{11BB41B7-B569-40BB-89BF-20A912A0F331}" dt="2021-11-23T21:47:20.499" v="831"/>
          <ac:spMkLst>
            <pc:docMk/>
            <pc:sldMk cId="2547540299" sldId="343"/>
            <ac:spMk id="8" creationId="{7C516804-4F3D-4966-882C-9EA79D3F8C98}"/>
          </ac:spMkLst>
        </pc:spChg>
      </pc:sldChg>
      <pc:sldChg chg="modSp add">
        <pc:chgData name="" userId="6eb385fbd599c2de" providerId="LiveId" clId="{11BB41B7-B569-40BB-89BF-20A912A0F331}" dt="2021-11-23T22:41:04.918" v="4494" actId="947"/>
        <pc:sldMkLst>
          <pc:docMk/>
          <pc:sldMk cId="1053859454" sldId="344"/>
        </pc:sldMkLst>
        <pc:spChg chg="mod">
          <ac:chgData name="" userId="6eb385fbd599c2de" providerId="LiveId" clId="{11BB41B7-B569-40BB-89BF-20A912A0F331}" dt="2021-11-23T22:22:36.806" v="3260" actId="122"/>
          <ac:spMkLst>
            <pc:docMk/>
            <pc:sldMk cId="1053859454" sldId="344"/>
            <ac:spMk id="2" creationId="{00000000-0000-0000-0000-000000000000}"/>
          </ac:spMkLst>
        </pc:spChg>
        <pc:spChg chg="mod">
          <ac:chgData name="" userId="6eb385fbd599c2de" providerId="LiveId" clId="{11BB41B7-B569-40BB-89BF-20A912A0F331}" dt="2021-11-23T22:41:04.918" v="4494" actId="947"/>
          <ac:spMkLst>
            <pc:docMk/>
            <pc:sldMk cId="1053859454" sldId="344"/>
            <ac:spMk id="6" creationId="{00000000-0000-0000-0000-000000000000}"/>
          </ac:spMkLst>
        </pc:spChg>
      </pc:sldChg>
      <pc:sldChg chg="addSp delSp modSp add">
        <pc:chgData name="" userId="6eb385fbd599c2de" providerId="LiveId" clId="{11BB41B7-B569-40BB-89BF-20A912A0F331}" dt="2021-11-23T22:29:18.404" v="4229" actId="1038"/>
        <pc:sldMkLst>
          <pc:docMk/>
          <pc:sldMk cId="2339973532" sldId="345"/>
        </pc:sldMkLst>
        <pc:spChg chg="mod">
          <ac:chgData name="" userId="6eb385fbd599c2de" providerId="LiveId" clId="{11BB41B7-B569-40BB-89BF-20A912A0F331}" dt="2021-11-23T22:28:49.517" v="4196" actId="20577"/>
          <ac:spMkLst>
            <pc:docMk/>
            <pc:sldMk cId="2339973532" sldId="345"/>
            <ac:spMk id="2" creationId="{00000000-0000-0000-0000-000000000000}"/>
          </ac:spMkLst>
        </pc:spChg>
        <pc:spChg chg="del">
          <ac:chgData name="" userId="6eb385fbd599c2de" providerId="LiveId" clId="{11BB41B7-B569-40BB-89BF-20A912A0F331}" dt="2021-11-23T22:28:52.810" v="4197" actId="478"/>
          <ac:spMkLst>
            <pc:docMk/>
            <pc:sldMk cId="2339973532" sldId="345"/>
            <ac:spMk id="6" creationId="{00000000-0000-0000-0000-000000000000}"/>
          </ac:spMkLst>
        </pc:spChg>
        <pc:picChg chg="add mod modCrop">
          <ac:chgData name="" userId="6eb385fbd599c2de" providerId="LiveId" clId="{11BB41B7-B569-40BB-89BF-20A912A0F331}" dt="2021-11-23T22:29:18.404" v="4229" actId="1038"/>
          <ac:picMkLst>
            <pc:docMk/>
            <pc:sldMk cId="2339973532" sldId="345"/>
            <ac:picMk id="7" creationId="{2E28E06E-535E-42C0-B7D0-C295259D1412}"/>
          </ac:picMkLst>
        </pc:picChg>
      </pc:sldChg>
      <pc:sldChg chg="add">
        <pc:chgData name="" userId="6eb385fbd599c2de" providerId="LiveId" clId="{11BB41B7-B569-40BB-89BF-20A912A0F331}" dt="2021-11-23T22:01:15.548" v="1964"/>
        <pc:sldMkLst>
          <pc:docMk/>
          <pc:sldMk cId="799351221" sldId="34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C894BA-5F33-489D-ACDE-82B58EA5129D}" type="datetimeFigureOut">
              <a:rPr lang="en-US" smtClean="0"/>
              <a:t>12/16/2021</a:t>
            </a:fld>
            <a:endParaRPr lang="en-US"/>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C7DD4-3DAB-471E-9294-1417E9F8FEDF}" type="slidenum">
              <a:rPr lang="en-US" smtClean="0"/>
              <a:t>‹#›</a:t>
            </a:fld>
            <a:endParaRPr lang="en-US"/>
          </a:p>
        </p:txBody>
      </p:sp>
    </p:spTree>
    <p:extLst>
      <p:ext uri="{BB962C8B-B14F-4D97-AF65-F5344CB8AC3E}">
        <p14:creationId xmlns:p14="http://schemas.microsoft.com/office/powerpoint/2010/main" val="410713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There is a general view that fast</a:t>
            </a:r>
            <a:r>
              <a:rPr lang="tr-TR"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freezing and the formation of small ice crystals offers some</a:t>
            </a:r>
            <a:r>
              <a:rPr lang="tr-TR"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quality advantages, although not true for all foods</a:t>
            </a:r>
            <a:r>
              <a:rPr lang="tr-TR" sz="1200" b="0" i="0" u="none" strike="noStrike" kern="1200" baseline="0" dirty="0">
                <a:solidFill>
                  <a:schemeClr val="tx1"/>
                </a:solidFill>
                <a:latin typeface="+mn-lt"/>
                <a:ea typeface="+mn-ea"/>
                <a:cs typeface="+mn-cs"/>
              </a:rPr>
              <a:t>.</a:t>
            </a:r>
            <a:endParaRPr lang="en-US" dirty="0"/>
          </a:p>
        </p:txBody>
      </p:sp>
      <p:sp>
        <p:nvSpPr>
          <p:cNvPr id="4" name="Slayt Numarası Yer Tutucusu 3"/>
          <p:cNvSpPr>
            <a:spLocks noGrp="1"/>
          </p:cNvSpPr>
          <p:nvPr>
            <p:ph type="sldNum" sz="quarter" idx="10"/>
          </p:nvPr>
        </p:nvSpPr>
        <p:spPr/>
        <p:txBody>
          <a:bodyPr/>
          <a:lstStyle/>
          <a:p>
            <a:fld id="{995B87DE-4CBF-493C-A9FF-A0E11F3CC16A}" type="slidenum">
              <a:rPr lang="tr-TR" smtClean="0"/>
              <a:pPr/>
              <a:t>5</a:t>
            </a:fld>
            <a:endParaRPr lang="tr-TR"/>
          </a:p>
        </p:txBody>
      </p:sp>
    </p:spTree>
    <p:extLst>
      <p:ext uri="{BB962C8B-B14F-4D97-AF65-F5344CB8AC3E}">
        <p14:creationId xmlns:p14="http://schemas.microsoft.com/office/powerpoint/2010/main" val="1923299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371600" y="1143000"/>
            <a:ext cx="4114800" cy="308610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4F5D7478-A21F-4A43-ABCA-F9F657288C32}" type="slidenum">
              <a:rPr lang="en-US" smtClean="0"/>
              <a:pPr/>
              <a:t>6</a:t>
            </a:fld>
            <a:endParaRPr lang="en-US"/>
          </a:p>
        </p:txBody>
      </p:sp>
    </p:spTree>
    <p:extLst>
      <p:ext uri="{BB962C8B-B14F-4D97-AF65-F5344CB8AC3E}">
        <p14:creationId xmlns:p14="http://schemas.microsoft.com/office/powerpoint/2010/main" val="1524170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7" name="6 Dikdörtgen"/>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2362200" y="4038600"/>
            <a:ext cx="6477000" cy="1828800"/>
          </a:xfrm>
        </p:spPr>
        <p:txBody>
          <a:bodyPr anchor="b"/>
          <a:lstStyle>
            <a:lvl1pPr>
              <a:defRPr cap="all" baseline="0"/>
            </a:lvl1pPr>
          </a:lstStyle>
          <a:p>
            <a:r>
              <a:rPr kumimoji="0" lang="tr-TR"/>
              <a:t>Asıl başlık stili için tıklatın</a:t>
            </a:r>
            <a:endParaRPr kumimoji="0" lang="en-US"/>
          </a:p>
        </p:txBody>
      </p:sp>
      <p:sp>
        <p:nvSpPr>
          <p:cNvPr id="9" name="8 Alt Başlık"/>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tıklayın</a:t>
            </a:r>
            <a:endParaRPr kumimoji="0" lang="en-US"/>
          </a:p>
        </p:txBody>
      </p:sp>
      <p:sp>
        <p:nvSpPr>
          <p:cNvPr id="28" name="27 Veri Yer Tutucusu"/>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AD853932-E7C3-4E49-8C76-50BCA5519FA1}" type="datetime1">
              <a:rPr lang="tr-TR" smtClean="0"/>
              <a:t>16.12.2021</a:t>
            </a:fld>
            <a:endParaRPr lang="tr-TR"/>
          </a:p>
        </p:txBody>
      </p:sp>
      <p:sp>
        <p:nvSpPr>
          <p:cNvPr id="17" name="16 Altbilgi Yer Tutucusu"/>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tr-TR"/>
              <a:t>GDM 421 SU ÜRÜN. TEK</a:t>
            </a:r>
          </a:p>
        </p:txBody>
      </p:sp>
      <p:sp>
        <p:nvSpPr>
          <p:cNvPr id="29" name="28 Slayt Numarası Yer Tutucusu"/>
          <p:cNvSpPr>
            <a:spLocks noGrp="1"/>
          </p:cNvSpPr>
          <p:nvPr>
            <p:ph type="sldNum" sz="quarter" idx="12"/>
          </p:nvPr>
        </p:nvSpPr>
        <p:spPr>
          <a:xfrm>
            <a:off x="8001000" y="228600"/>
            <a:ext cx="838200" cy="381000"/>
          </a:xfrm>
        </p:spPr>
        <p:txBody>
          <a:bodyPr/>
          <a:lstStyle>
            <a:lvl1pPr>
              <a:defRPr>
                <a:solidFill>
                  <a:schemeClr val="tx2"/>
                </a:solidFill>
              </a:defRPr>
            </a:lvl1pPr>
          </a:lstStyle>
          <a:p>
            <a:fld id="{8818866D-0444-4E98-9157-10C2F682FBB5}"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69F78215-549D-4283-8DAF-1964B5FC71AA}" type="datetime1">
              <a:rPr lang="tr-TR" smtClean="0"/>
              <a:t>16.12.2021</a:t>
            </a:fld>
            <a:endParaRPr lang="tr-TR"/>
          </a:p>
        </p:txBody>
      </p:sp>
      <p:sp>
        <p:nvSpPr>
          <p:cNvPr id="5" name="4 Altbilgi Yer Tutucusu"/>
          <p:cNvSpPr>
            <a:spLocks noGrp="1"/>
          </p:cNvSpPr>
          <p:nvPr>
            <p:ph type="ftr" sz="quarter" idx="11"/>
          </p:nvPr>
        </p:nvSpPr>
        <p:spPr/>
        <p:txBody>
          <a:bodyPr/>
          <a:lstStyle/>
          <a:p>
            <a:r>
              <a:rPr lang="tr-TR"/>
              <a:t>GDM 421 SU ÜRÜN. TEK</a:t>
            </a:r>
          </a:p>
        </p:txBody>
      </p:sp>
      <p:sp>
        <p:nvSpPr>
          <p:cNvPr id="6" name="5 Slayt Numarası Yer Tutucusu"/>
          <p:cNvSpPr>
            <a:spLocks noGrp="1"/>
          </p:cNvSpPr>
          <p:nvPr>
            <p:ph type="sldNum" sz="quarter" idx="12"/>
          </p:nvPr>
        </p:nvSpPr>
        <p:spPr/>
        <p:txBody>
          <a:bodyPr/>
          <a:lstStyle/>
          <a:p>
            <a:fld id="{8818866D-0444-4E98-9157-10C2F682FBB5}"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bg>
      <p:bgRef idx="1001">
        <a:schemeClr val="bg1"/>
      </p:bgRef>
    </p:bg>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553200" y="609600"/>
            <a:ext cx="2057400" cy="5516563"/>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57200" y="609600"/>
            <a:ext cx="5562600" cy="5516564"/>
          </a:xfrm>
        </p:spPr>
        <p:txBody>
          <a:bodyPr vert="eaVert"/>
          <a:lstStyle/>
          <a:p>
            <a:pPr lvl="0" eaLnBrk="1" latinLnBrk="0" hangingPunct="1"/>
            <a:r>
              <a:rPr lang="tr-TR"/>
              <a:t>Asıl metin stillerini düzenle</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a:xfrm>
            <a:off x="6553200" y="6248402"/>
            <a:ext cx="2209800" cy="365125"/>
          </a:xfrm>
        </p:spPr>
        <p:txBody>
          <a:bodyPr/>
          <a:lstStyle/>
          <a:p>
            <a:fld id="{6F110E8B-A5FC-4FD1-9AC9-DB40D66572A9}" type="datetime1">
              <a:rPr lang="tr-TR" smtClean="0"/>
              <a:t>16.12.2021</a:t>
            </a:fld>
            <a:endParaRPr lang="tr-TR"/>
          </a:p>
        </p:txBody>
      </p:sp>
      <p:sp>
        <p:nvSpPr>
          <p:cNvPr id="5" name="4 Altbilgi Yer Tutucusu"/>
          <p:cNvSpPr>
            <a:spLocks noGrp="1"/>
          </p:cNvSpPr>
          <p:nvPr>
            <p:ph type="ftr" sz="quarter" idx="11"/>
          </p:nvPr>
        </p:nvSpPr>
        <p:spPr>
          <a:xfrm>
            <a:off x="457201" y="6248207"/>
            <a:ext cx="5573483" cy="365125"/>
          </a:xfrm>
        </p:spPr>
        <p:txBody>
          <a:bodyPr/>
          <a:lstStyle/>
          <a:p>
            <a:r>
              <a:rPr lang="tr-TR"/>
              <a:t>GDM 421 SU ÜRÜN. TEK</a:t>
            </a:r>
          </a:p>
        </p:txBody>
      </p:sp>
      <p:sp>
        <p:nvSpPr>
          <p:cNvPr id="7" name="6 Dikdörtgen"/>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Dikdörtgen"/>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Dikdörtgen"/>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Slayt Numarası Yer Tutucusu"/>
          <p:cNvSpPr>
            <a:spLocks noGrp="1"/>
          </p:cNvSpPr>
          <p:nvPr>
            <p:ph type="sldNum" sz="quarter" idx="12"/>
          </p:nvPr>
        </p:nvSpPr>
        <p:spPr>
          <a:xfrm rot="5400000">
            <a:off x="5989638" y="144462"/>
            <a:ext cx="533400" cy="244476"/>
          </a:xfrm>
        </p:spPr>
        <p:txBody>
          <a:bodyPr/>
          <a:lstStyle/>
          <a:p>
            <a:fld id="{8818866D-0444-4E98-9157-10C2F682FBB5}"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12648" y="228600"/>
            <a:ext cx="8153400" cy="990600"/>
          </a:xfrm>
        </p:spPr>
        <p:txBody>
          <a:bodyPr/>
          <a:lstStyle/>
          <a:p>
            <a:r>
              <a:rPr kumimoji="0" lang="tr-TR"/>
              <a:t>Asıl başlık stili için tıklatın</a:t>
            </a:r>
            <a:endParaRPr kumimoji="0" lang="en-US"/>
          </a:p>
        </p:txBody>
      </p:sp>
      <p:sp>
        <p:nvSpPr>
          <p:cNvPr id="4" name="3 Veri Yer Tutucusu"/>
          <p:cNvSpPr>
            <a:spLocks noGrp="1"/>
          </p:cNvSpPr>
          <p:nvPr>
            <p:ph type="dt" sz="half" idx="10"/>
          </p:nvPr>
        </p:nvSpPr>
        <p:spPr/>
        <p:txBody>
          <a:bodyPr/>
          <a:lstStyle/>
          <a:p>
            <a:fld id="{1C52E3B4-A655-4A69-A02F-E403132151DD}" type="datetime1">
              <a:rPr lang="tr-TR" smtClean="0"/>
              <a:t>16.12.2021</a:t>
            </a:fld>
            <a:endParaRPr lang="tr-TR"/>
          </a:p>
        </p:txBody>
      </p:sp>
      <p:sp>
        <p:nvSpPr>
          <p:cNvPr id="5" name="4 Altbilgi Yer Tutucusu"/>
          <p:cNvSpPr>
            <a:spLocks noGrp="1"/>
          </p:cNvSpPr>
          <p:nvPr>
            <p:ph type="ftr" sz="quarter" idx="11"/>
          </p:nvPr>
        </p:nvSpPr>
        <p:spPr/>
        <p:txBody>
          <a:bodyPr/>
          <a:lstStyle/>
          <a:p>
            <a:r>
              <a:rPr lang="tr-TR"/>
              <a:t>GDM 421 SU ÜRÜN. TEK</a:t>
            </a:r>
          </a:p>
        </p:txBody>
      </p:sp>
      <p:sp>
        <p:nvSpPr>
          <p:cNvPr id="6" name="5 Slayt Numarası Yer Tutucusu"/>
          <p:cNvSpPr>
            <a:spLocks noGrp="1"/>
          </p:cNvSpPr>
          <p:nvPr>
            <p:ph type="sldNum" sz="quarter" idx="12"/>
          </p:nvPr>
        </p:nvSpPr>
        <p:spPr/>
        <p:txBody>
          <a:bodyPr/>
          <a:lstStyle>
            <a:lvl1pPr>
              <a:defRPr>
                <a:solidFill>
                  <a:srgbClr val="FFFFFF"/>
                </a:solidFill>
              </a:defRPr>
            </a:lvl1pPr>
          </a:lstStyle>
          <a:p>
            <a:fld id="{8818866D-0444-4E98-9157-10C2F682FBB5}" type="slidenum">
              <a:rPr lang="tr-TR" smtClean="0"/>
              <a:pPr/>
              <a:t>‹#›</a:t>
            </a:fld>
            <a:endParaRPr lang="tr-TR"/>
          </a:p>
        </p:txBody>
      </p:sp>
      <p:sp>
        <p:nvSpPr>
          <p:cNvPr id="8" name="7 İçerik Yer Tutucusu"/>
          <p:cNvSpPr>
            <a:spLocks noGrp="1"/>
          </p:cNvSpPr>
          <p:nvPr>
            <p:ph sz="quarter" idx="1"/>
          </p:nvPr>
        </p:nvSpPr>
        <p:spPr>
          <a:xfrm>
            <a:off x="612648" y="1600200"/>
            <a:ext cx="8153400" cy="4495800"/>
          </a:xfrm>
        </p:spPr>
        <p:txBody>
          <a:bodyPr/>
          <a:lstStyle/>
          <a:p>
            <a:pPr lvl="0" eaLnBrk="1" latinLnBrk="0" hangingPunct="1"/>
            <a:r>
              <a:rPr lang="tr-TR"/>
              <a:t>Asıl metin stillerini düzenle</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a:t>
            </a:r>
          </a:p>
        </p:txBody>
      </p:sp>
      <p:sp>
        <p:nvSpPr>
          <p:cNvPr id="7" name="6 Dikdörtgen"/>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tr-TR"/>
              <a:t>Asıl başlık stili için tıklatın</a:t>
            </a:r>
            <a:endParaRPr kumimoji="0" lang="en-US"/>
          </a:p>
        </p:txBody>
      </p:sp>
      <p:sp>
        <p:nvSpPr>
          <p:cNvPr id="12" name="11 Veri Yer Tutucusu"/>
          <p:cNvSpPr>
            <a:spLocks noGrp="1"/>
          </p:cNvSpPr>
          <p:nvPr>
            <p:ph type="dt" sz="half" idx="10"/>
          </p:nvPr>
        </p:nvSpPr>
        <p:spPr/>
        <p:txBody>
          <a:bodyPr/>
          <a:lstStyle/>
          <a:p>
            <a:fld id="{42A2FBDC-A26C-4D40-A977-1F61D3865ED1}" type="datetime1">
              <a:rPr lang="tr-TR" smtClean="0"/>
              <a:t>16.12.2021</a:t>
            </a:fld>
            <a:endParaRPr lang="tr-TR"/>
          </a:p>
        </p:txBody>
      </p:sp>
      <p:sp>
        <p:nvSpPr>
          <p:cNvPr id="13" name="12 Slayt Numarası Yer Tutucusu"/>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818866D-0444-4E98-9157-10C2F682FBB5}" type="slidenum">
              <a:rPr lang="tr-TR" smtClean="0"/>
              <a:pPr/>
              <a:t>‹#›</a:t>
            </a:fld>
            <a:endParaRPr lang="tr-TR"/>
          </a:p>
        </p:txBody>
      </p:sp>
      <p:sp>
        <p:nvSpPr>
          <p:cNvPr id="14" name="13 Altbilgi Yer Tutucusu"/>
          <p:cNvSpPr>
            <a:spLocks noGrp="1"/>
          </p:cNvSpPr>
          <p:nvPr>
            <p:ph type="ftr" sz="quarter" idx="12"/>
          </p:nvPr>
        </p:nvSpPr>
        <p:spPr/>
        <p:txBody>
          <a:bodyPr/>
          <a:lstStyle/>
          <a:p>
            <a:r>
              <a:rPr lang="tr-TR"/>
              <a:t>GDM 421 SU ÜRÜN. TEK</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9" name="8 İçerik Yer Tutucusu"/>
          <p:cNvSpPr>
            <a:spLocks noGrp="1"/>
          </p:cNvSpPr>
          <p:nvPr>
            <p:ph sz="quarter" idx="1"/>
          </p:nvPr>
        </p:nvSpPr>
        <p:spPr>
          <a:xfrm>
            <a:off x="609600" y="1589567"/>
            <a:ext cx="3886200" cy="4572000"/>
          </a:xfrm>
        </p:spPr>
        <p:txBody>
          <a:bodyPr/>
          <a:lstStyle/>
          <a:p>
            <a:pPr lvl="0" eaLnBrk="1" latinLnBrk="0" hangingPunct="1"/>
            <a:r>
              <a:rPr lang="tr-TR"/>
              <a:t>Asıl metin stillerini düzenle</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1" name="10 İçerik Yer Tutucusu"/>
          <p:cNvSpPr>
            <a:spLocks noGrp="1"/>
          </p:cNvSpPr>
          <p:nvPr>
            <p:ph sz="quarter" idx="2"/>
          </p:nvPr>
        </p:nvSpPr>
        <p:spPr>
          <a:xfrm>
            <a:off x="4844901" y="1589567"/>
            <a:ext cx="3886200" cy="4572000"/>
          </a:xfrm>
        </p:spPr>
        <p:txBody>
          <a:bodyPr/>
          <a:lstStyle/>
          <a:p>
            <a:pPr lvl="0" eaLnBrk="1" latinLnBrk="0" hangingPunct="1"/>
            <a:r>
              <a:rPr lang="tr-TR"/>
              <a:t>Asıl metin stillerini düzenle</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8" name="7 Veri Yer Tutucusu"/>
          <p:cNvSpPr>
            <a:spLocks noGrp="1"/>
          </p:cNvSpPr>
          <p:nvPr>
            <p:ph type="dt" sz="half" idx="15"/>
          </p:nvPr>
        </p:nvSpPr>
        <p:spPr/>
        <p:txBody>
          <a:bodyPr rtlCol="0"/>
          <a:lstStyle/>
          <a:p>
            <a:fld id="{14442DAF-7611-4A05-B23F-4B1E6C775A20}" type="datetime1">
              <a:rPr lang="tr-TR" smtClean="0"/>
              <a:t>16.12.2021</a:t>
            </a:fld>
            <a:endParaRPr lang="tr-TR"/>
          </a:p>
        </p:txBody>
      </p:sp>
      <p:sp>
        <p:nvSpPr>
          <p:cNvPr id="10" name="9 Slayt Numarası Yer Tutucusu"/>
          <p:cNvSpPr>
            <a:spLocks noGrp="1"/>
          </p:cNvSpPr>
          <p:nvPr>
            <p:ph type="sldNum" sz="quarter" idx="16"/>
          </p:nvPr>
        </p:nvSpPr>
        <p:spPr/>
        <p:txBody>
          <a:bodyPr rtlCol="0"/>
          <a:lstStyle/>
          <a:p>
            <a:fld id="{8818866D-0444-4E98-9157-10C2F682FBB5}" type="slidenum">
              <a:rPr lang="tr-TR" smtClean="0"/>
              <a:pPr/>
              <a:t>‹#›</a:t>
            </a:fld>
            <a:endParaRPr lang="tr-TR"/>
          </a:p>
        </p:txBody>
      </p:sp>
      <p:sp>
        <p:nvSpPr>
          <p:cNvPr id="12" name="11 Altbilgi Yer Tutucusu"/>
          <p:cNvSpPr>
            <a:spLocks noGrp="1"/>
          </p:cNvSpPr>
          <p:nvPr>
            <p:ph type="ftr" sz="quarter" idx="17"/>
          </p:nvPr>
        </p:nvSpPr>
        <p:spPr/>
        <p:txBody>
          <a:bodyPr rtlCol="0"/>
          <a:lstStyle/>
          <a:p>
            <a:r>
              <a:rPr lang="tr-TR"/>
              <a:t>GDM 421 SU ÜRÜN. TEK</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533400" y="273050"/>
            <a:ext cx="8153400" cy="869950"/>
          </a:xfrm>
        </p:spPr>
        <p:txBody>
          <a:bodyPr anchor="ctr"/>
          <a:lstStyle>
            <a:lvl1pPr>
              <a:defRPr/>
            </a:lvl1pPr>
          </a:lstStyle>
          <a:p>
            <a:r>
              <a:rPr kumimoji="0" lang="tr-TR"/>
              <a:t>Asıl başlık stili için tıklatın</a:t>
            </a:r>
            <a:endParaRPr kumimoji="0" lang="en-US"/>
          </a:p>
        </p:txBody>
      </p:sp>
      <p:sp>
        <p:nvSpPr>
          <p:cNvPr id="11" name="10 İçerik Yer Tutucusu"/>
          <p:cNvSpPr>
            <a:spLocks noGrp="1"/>
          </p:cNvSpPr>
          <p:nvPr>
            <p:ph sz="quarter" idx="2"/>
          </p:nvPr>
        </p:nvSpPr>
        <p:spPr>
          <a:xfrm>
            <a:off x="609600" y="2438400"/>
            <a:ext cx="3886200" cy="3581400"/>
          </a:xfrm>
        </p:spPr>
        <p:txBody>
          <a:bodyPr/>
          <a:lstStyle/>
          <a:p>
            <a:pPr lvl="0" eaLnBrk="1" latinLnBrk="0" hangingPunct="1"/>
            <a:r>
              <a:rPr lang="tr-TR"/>
              <a:t>Asıl metin stillerini düzenle</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3" name="12 İçerik Yer Tutucusu"/>
          <p:cNvSpPr>
            <a:spLocks noGrp="1"/>
          </p:cNvSpPr>
          <p:nvPr>
            <p:ph sz="quarter" idx="4"/>
          </p:nvPr>
        </p:nvSpPr>
        <p:spPr>
          <a:xfrm>
            <a:off x="4800600" y="2438400"/>
            <a:ext cx="3886200" cy="3581400"/>
          </a:xfrm>
        </p:spPr>
        <p:txBody>
          <a:bodyPr/>
          <a:lstStyle/>
          <a:p>
            <a:pPr lvl="0" eaLnBrk="1" latinLnBrk="0" hangingPunct="1"/>
            <a:r>
              <a:rPr lang="tr-TR"/>
              <a:t>Asıl metin stillerini düzenle</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0" name="9 Veri Yer Tutucusu"/>
          <p:cNvSpPr>
            <a:spLocks noGrp="1"/>
          </p:cNvSpPr>
          <p:nvPr>
            <p:ph type="dt" sz="half" idx="15"/>
          </p:nvPr>
        </p:nvSpPr>
        <p:spPr/>
        <p:txBody>
          <a:bodyPr rtlCol="0"/>
          <a:lstStyle/>
          <a:p>
            <a:fld id="{AC1C6243-AB12-46B3-955A-EB2763E6D6BF}" type="datetime1">
              <a:rPr lang="tr-TR" smtClean="0"/>
              <a:t>16.12.2021</a:t>
            </a:fld>
            <a:endParaRPr lang="tr-TR"/>
          </a:p>
        </p:txBody>
      </p:sp>
      <p:sp>
        <p:nvSpPr>
          <p:cNvPr id="12" name="11 Slayt Numarası Yer Tutucusu"/>
          <p:cNvSpPr>
            <a:spLocks noGrp="1"/>
          </p:cNvSpPr>
          <p:nvPr>
            <p:ph type="sldNum" sz="quarter" idx="16"/>
          </p:nvPr>
        </p:nvSpPr>
        <p:spPr/>
        <p:txBody>
          <a:bodyPr rtlCol="0"/>
          <a:lstStyle/>
          <a:p>
            <a:fld id="{8818866D-0444-4E98-9157-10C2F682FBB5}" type="slidenum">
              <a:rPr lang="tr-TR" smtClean="0"/>
              <a:pPr/>
              <a:t>‹#›</a:t>
            </a:fld>
            <a:endParaRPr lang="tr-TR"/>
          </a:p>
        </p:txBody>
      </p:sp>
      <p:sp>
        <p:nvSpPr>
          <p:cNvPr id="14" name="13 Altbilgi Yer Tutucusu"/>
          <p:cNvSpPr>
            <a:spLocks noGrp="1"/>
          </p:cNvSpPr>
          <p:nvPr>
            <p:ph type="ftr" sz="quarter" idx="17"/>
          </p:nvPr>
        </p:nvSpPr>
        <p:spPr/>
        <p:txBody>
          <a:bodyPr rtlCol="0"/>
          <a:lstStyle/>
          <a:p>
            <a:r>
              <a:rPr lang="tr-TR"/>
              <a:t>GDM 421 SU ÜRÜN. TEK</a:t>
            </a:r>
          </a:p>
        </p:txBody>
      </p:sp>
      <p:sp>
        <p:nvSpPr>
          <p:cNvPr id="16" name="15 Metin Yer Tutucusu"/>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tr-TR"/>
              <a:t>Asıl metin stillerini düzenle</a:t>
            </a:r>
          </a:p>
        </p:txBody>
      </p:sp>
      <p:sp>
        <p:nvSpPr>
          <p:cNvPr id="15" name="14 Metin Yer Tutucusu"/>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tr-TR"/>
              <a:t>Asıl metin stillerini düzenle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Veri Yer Tutucusu"/>
          <p:cNvSpPr>
            <a:spLocks noGrp="1"/>
          </p:cNvSpPr>
          <p:nvPr>
            <p:ph type="dt" sz="half" idx="10"/>
          </p:nvPr>
        </p:nvSpPr>
        <p:spPr/>
        <p:txBody>
          <a:bodyPr/>
          <a:lstStyle/>
          <a:p>
            <a:fld id="{D0BB871A-2913-492B-AE5D-0704260613AB}" type="datetime1">
              <a:rPr lang="tr-TR" smtClean="0"/>
              <a:t>16.12.2021</a:t>
            </a:fld>
            <a:endParaRPr lang="tr-TR"/>
          </a:p>
        </p:txBody>
      </p:sp>
      <p:sp>
        <p:nvSpPr>
          <p:cNvPr id="4" name="3 Altbilgi Yer Tutucusu"/>
          <p:cNvSpPr>
            <a:spLocks noGrp="1"/>
          </p:cNvSpPr>
          <p:nvPr>
            <p:ph type="ftr" sz="quarter" idx="11"/>
          </p:nvPr>
        </p:nvSpPr>
        <p:spPr/>
        <p:txBody>
          <a:bodyPr/>
          <a:lstStyle/>
          <a:p>
            <a:r>
              <a:rPr lang="tr-TR"/>
              <a:t>GDM 421 SU ÜRÜN. TEK</a:t>
            </a:r>
          </a:p>
        </p:txBody>
      </p:sp>
      <p:sp>
        <p:nvSpPr>
          <p:cNvPr id="5" name="4 Slayt Numarası Yer Tutucusu"/>
          <p:cNvSpPr>
            <a:spLocks noGrp="1"/>
          </p:cNvSpPr>
          <p:nvPr>
            <p:ph type="sldNum" sz="quarter" idx="12"/>
          </p:nvPr>
        </p:nvSpPr>
        <p:spPr/>
        <p:txBody>
          <a:bodyPr/>
          <a:lstStyle>
            <a:lvl1pPr>
              <a:defRPr>
                <a:solidFill>
                  <a:srgbClr val="FFFFFF"/>
                </a:solidFill>
              </a:defRPr>
            </a:lvl1pPr>
          </a:lstStyle>
          <a:p>
            <a:fld id="{8818866D-0444-4E98-9157-10C2F682FBB5}"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F5B58BBD-47A4-446F-8F83-DA5B58AB1CE8}" type="datetime1">
              <a:rPr lang="tr-TR" smtClean="0"/>
              <a:t>16.12.2021</a:t>
            </a:fld>
            <a:endParaRPr lang="tr-TR"/>
          </a:p>
        </p:txBody>
      </p:sp>
      <p:sp>
        <p:nvSpPr>
          <p:cNvPr id="3" name="2 Altbilgi Yer Tutucusu"/>
          <p:cNvSpPr>
            <a:spLocks noGrp="1"/>
          </p:cNvSpPr>
          <p:nvPr>
            <p:ph type="ftr" sz="quarter" idx="11"/>
          </p:nvPr>
        </p:nvSpPr>
        <p:spPr/>
        <p:txBody>
          <a:bodyPr/>
          <a:lstStyle/>
          <a:p>
            <a:r>
              <a:rPr lang="tr-TR"/>
              <a:t>GDM 421 SU ÜRÜN. TEK</a:t>
            </a:r>
          </a:p>
        </p:txBody>
      </p:sp>
      <p:sp>
        <p:nvSpPr>
          <p:cNvPr id="4" name="3 Slayt Numarası Yer Tutucusu"/>
          <p:cNvSpPr>
            <a:spLocks noGrp="1"/>
          </p:cNvSpPr>
          <p:nvPr>
            <p:ph type="sldNum" sz="quarter" idx="12"/>
          </p:nvPr>
        </p:nvSpPr>
        <p:spPr>
          <a:xfrm>
            <a:off x="0" y="6248400"/>
            <a:ext cx="533400" cy="381000"/>
          </a:xfrm>
        </p:spPr>
        <p:txBody>
          <a:bodyPr/>
          <a:lstStyle>
            <a:lvl1pPr>
              <a:defRPr>
                <a:solidFill>
                  <a:schemeClr val="tx2"/>
                </a:solidFill>
              </a:defRPr>
            </a:lvl1pPr>
          </a:lstStyle>
          <a:p>
            <a:fld id="{8818866D-0444-4E98-9157-10C2F682FBB5}"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3050"/>
            <a:ext cx="8077200" cy="869950"/>
          </a:xfrm>
        </p:spPr>
        <p:txBody>
          <a:bodyPr anchor="ctr"/>
          <a:lstStyle>
            <a:lvl1pPr algn="l">
              <a:buNone/>
              <a:defRPr sz="4400" b="0"/>
            </a:lvl1pPr>
          </a:lstStyle>
          <a:p>
            <a:r>
              <a:rPr kumimoji="0" lang="tr-TR"/>
              <a:t>Asıl başlık stili için tıklatın</a:t>
            </a:r>
            <a:endParaRPr kumimoji="0" lang="en-US"/>
          </a:p>
        </p:txBody>
      </p:sp>
      <p:sp>
        <p:nvSpPr>
          <p:cNvPr id="5" name="4 Veri Yer Tutucusu"/>
          <p:cNvSpPr>
            <a:spLocks noGrp="1"/>
          </p:cNvSpPr>
          <p:nvPr>
            <p:ph type="dt" sz="half" idx="10"/>
          </p:nvPr>
        </p:nvSpPr>
        <p:spPr/>
        <p:txBody>
          <a:bodyPr/>
          <a:lstStyle/>
          <a:p>
            <a:fld id="{FAD3B348-137C-4BCA-B9AD-33851CEB2359}" type="datetime1">
              <a:rPr lang="tr-TR" smtClean="0"/>
              <a:t>16.12.2021</a:t>
            </a:fld>
            <a:endParaRPr lang="tr-TR"/>
          </a:p>
        </p:txBody>
      </p:sp>
      <p:sp>
        <p:nvSpPr>
          <p:cNvPr id="6" name="5 Altbilgi Yer Tutucusu"/>
          <p:cNvSpPr>
            <a:spLocks noGrp="1"/>
          </p:cNvSpPr>
          <p:nvPr>
            <p:ph type="ftr" sz="quarter" idx="11"/>
          </p:nvPr>
        </p:nvSpPr>
        <p:spPr/>
        <p:txBody>
          <a:bodyPr/>
          <a:lstStyle/>
          <a:p>
            <a:r>
              <a:rPr lang="tr-TR"/>
              <a:t>GDM 421 SU ÜRÜN. TEK</a:t>
            </a:r>
          </a:p>
        </p:txBody>
      </p:sp>
      <p:sp>
        <p:nvSpPr>
          <p:cNvPr id="7" name="6 Slayt Numarası Yer Tutucusu"/>
          <p:cNvSpPr>
            <a:spLocks noGrp="1"/>
          </p:cNvSpPr>
          <p:nvPr>
            <p:ph type="sldNum" sz="quarter" idx="12"/>
          </p:nvPr>
        </p:nvSpPr>
        <p:spPr/>
        <p:txBody>
          <a:bodyPr/>
          <a:lstStyle>
            <a:lvl1pPr>
              <a:defRPr>
                <a:solidFill>
                  <a:srgbClr val="FFFFFF"/>
                </a:solidFill>
              </a:defRPr>
            </a:lvl1pPr>
          </a:lstStyle>
          <a:p>
            <a:fld id="{8818866D-0444-4E98-9157-10C2F682FBB5}" type="slidenum">
              <a:rPr lang="tr-TR" smtClean="0"/>
              <a:pPr/>
              <a:t>‹#›</a:t>
            </a:fld>
            <a:endParaRPr lang="tr-TR"/>
          </a:p>
        </p:txBody>
      </p:sp>
      <p:sp>
        <p:nvSpPr>
          <p:cNvPr id="3" name="2 Metin Yer Tutucusu"/>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a:t>Asıl metin stillerini düzenle</a:t>
            </a:r>
          </a:p>
        </p:txBody>
      </p:sp>
      <p:sp>
        <p:nvSpPr>
          <p:cNvPr id="9" name="8 İçerik Yer Tutucusu"/>
          <p:cNvSpPr>
            <a:spLocks noGrp="1"/>
          </p:cNvSpPr>
          <p:nvPr>
            <p:ph sz="quarter" idx="1"/>
          </p:nvPr>
        </p:nvSpPr>
        <p:spPr>
          <a:xfrm>
            <a:off x="2362200" y="1752600"/>
            <a:ext cx="6400800" cy="4419600"/>
          </a:xfrm>
        </p:spPr>
        <p:txBody>
          <a:bodyPr/>
          <a:lstStyle/>
          <a:p>
            <a:pPr lvl="0" eaLnBrk="1" latinLnBrk="0" hangingPunct="1"/>
            <a:r>
              <a:rPr lang="tr-TR"/>
              <a:t>Asıl metin stillerini düzenle</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3">
        <a:schemeClr val="bg2"/>
      </p:bgRef>
    </p:bg>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a:t>Asıl metin stillerini düzenle</a:t>
            </a:r>
          </a:p>
        </p:txBody>
      </p:sp>
      <p:sp>
        <p:nvSpPr>
          <p:cNvPr id="8" name="7 Dikdörtgen"/>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tr-TR"/>
              <a:t>Asıl başlık stili için tıklatın</a:t>
            </a:r>
            <a:endParaRPr kumimoji="0" lang="en-US"/>
          </a:p>
        </p:txBody>
      </p:sp>
      <p:sp>
        <p:nvSpPr>
          <p:cNvPr id="11" name="10 Dikdörtgen"/>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Veri Yer Tutucusu"/>
          <p:cNvSpPr>
            <a:spLocks noGrp="1"/>
          </p:cNvSpPr>
          <p:nvPr>
            <p:ph type="dt" sz="half" idx="10"/>
          </p:nvPr>
        </p:nvSpPr>
        <p:spPr>
          <a:xfrm>
            <a:off x="6248400" y="6248400"/>
            <a:ext cx="2667000" cy="365125"/>
          </a:xfrm>
        </p:spPr>
        <p:txBody>
          <a:bodyPr rtlCol="0"/>
          <a:lstStyle/>
          <a:p>
            <a:fld id="{0CF6BC5D-0626-48CD-BAA8-281E080FE0C4}" type="datetime1">
              <a:rPr lang="tr-TR" smtClean="0"/>
              <a:t>16.12.2021</a:t>
            </a:fld>
            <a:endParaRPr lang="tr-TR"/>
          </a:p>
        </p:txBody>
      </p:sp>
      <p:sp>
        <p:nvSpPr>
          <p:cNvPr id="13" name="12 Slayt Numarası Yer Tutucusu"/>
          <p:cNvSpPr>
            <a:spLocks noGrp="1"/>
          </p:cNvSpPr>
          <p:nvPr>
            <p:ph type="sldNum" sz="quarter" idx="11"/>
          </p:nvPr>
        </p:nvSpPr>
        <p:spPr>
          <a:xfrm>
            <a:off x="0" y="4667249"/>
            <a:ext cx="1447800" cy="663578"/>
          </a:xfrm>
        </p:spPr>
        <p:txBody>
          <a:bodyPr rtlCol="0"/>
          <a:lstStyle>
            <a:lvl1pPr>
              <a:defRPr sz="2800"/>
            </a:lvl1pPr>
          </a:lstStyle>
          <a:p>
            <a:fld id="{8818866D-0444-4E98-9157-10C2F682FBB5}" type="slidenum">
              <a:rPr lang="tr-TR" smtClean="0"/>
              <a:pPr/>
              <a:t>‹#›</a:t>
            </a:fld>
            <a:endParaRPr lang="tr-TR"/>
          </a:p>
        </p:txBody>
      </p:sp>
      <p:sp>
        <p:nvSpPr>
          <p:cNvPr id="14" name="13 Altbilgi Yer Tutucusu"/>
          <p:cNvSpPr>
            <a:spLocks noGrp="1"/>
          </p:cNvSpPr>
          <p:nvPr>
            <p:ph type="ftr" sz="quarter" idx="12"/>
          </p:nvPr>
        </p:nvSpPr>
        <p:spPr>
          <a:xfrm>
            <a:off x="1600200" y="6248206"/>
            <a:ext cx="4572000" cy="365125"/>
          </a:xfrm>
        </p:spPr>
        <p:txBody>
          <a:bodyPr rtlCol="0"/>
          <a:lstStyle/>
          <a:p>
            <a:r>
              <a:rPr lang="tr-TR"/>
              <a:t>GDM 421 SU ÜRÜN. TEK</a:t>
            </a:r>
          </a:p>
        </p:txBody>
      </p:sp>
      <p:sp>
        <p:nvSpPr>
          <p:cNvPr id="3" name="2 Resim Yer Tutucusu"/>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tr-TR"/>
              <a:t>Resim eklemek için simgeyi tıklatın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609600" y="228600"/>
            <a:ext cx="8153400" cy="990600"/>
          </a:xfrm>
          <a:prstGeom prst="rect">
            <a:avLst/>
          </a:prstGeom>
        </p:spPr>
        <p:txBody>
          <a:bodyPr vert="horz" anchor="ctr">
            <a:normAutofit/>
          </a:bodyPr>
          <a:lstStyle/>
          <a:p>
            <a:r>
              <a:rPr kumimoji="0" lang="tr-TR"/>
              <a:t>Asıl başlık stili için tıklatın</a:t>
            </a:r>
            <a:endParaRPr kumimoji="0" lang="en-US"/>
          </a:p>
        </p:txBody>
      </p:sp>
      <p:sp>
        <p:nvSpPr>
          <p:cNvPr id="13" name="12 Metin Yer Tutucusu"/>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4" name="13 Veri Yer Tutucusu"/>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191942E-1224-4B80-BC4D-0DB96E9D7D96}" type="datetime1">
              <a:rPr lang="tr-TR" smtClean="0"/>
              <a:t>16.12.2021</a:t>
            </a:fld>
            <a:endParaRPr lang="tr-TR"/>
          </a:p>
        </p:txBody>
      </p:sp>
      <p:sp>
        <p:nvSpPr>
          <p:cNvPr id="3" name="2 Altbilgi Yer Tutucusu"/>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lang="tr-TR"/>
              <a:t>GDM 421 SU ÜRÜN. TEK</a:t>
            </a:r>
          </a:p>
        </p:txBody>
      </p:sp>
      <p:sp>
        <p:nvSpPr>
          <p:cNvPr id="7" name="6 Dikdörtgen"/>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Slayt Numarası Yer Tutucusu"/>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818866D-0444-4E98-9157-10C2F682FBB5}"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357158" y="483476"/>
            <a:ext cx="8458200" cy="3067275"/>
          </a:xfrm>
        </p:spPr>
        <p:txBody>
          <a:bodyPr>
            <a:noAutofit/>
          </a:bodyPr>
          <a:lstStyle/>
          <a:p>
            <a:pPr algn="ctr"/>
            <a:r>
              <a:rPr lang="tr-TR" sz="5400" b="1" dirty="0"/>
              <a:t>BALIK MUHAFAZA YÖNTEMLERİ </a:t>
            </a:r>
            <a:br>
              <a:rPr lang="tr-TR" sz="5400" b="1" dirty="0"/>
            </a:br>
            <a:r>
              <a:rPr lang="tr-TR" sz="4000" b="1" dirty="0"/>
              <a:t>(TAZE BALIKLARIN DONDURULMASI)</a:t>
            </a:r>
            <a:br>
              <a:rPr lang="tr-TR" sz="4000" b="1" dirty="0"/>
            </a:br>
            <a:r>
              <a:rPr lang="tr-TR" sz="4000" b="1" dirty="0"/>
              <a:t>-FREEZING-</a:t>
            </a:r>
          </a:p>
        </p:txBody>
      </p:sp>
      <p:sp>
        <p:nvSpPr>
          <p:cNvPr id="3" name="2 Alt Başlık"/>
          <p:cNvSpPr>
            <a:spLocks noGrp="1"/>
          </p:cNvSpPr>
          <p:nvPr>
            <p:ph type="subTitle" idx="1"/>
          </p:nvPr>
        </p:nvSpPr>
        <p:spPr>
          <a:xfrm>
            <a:off x="132334" y="4235669"/>
            <a:ext cx="6751942" cy="1681654"/>
          </a:xfrm>
        </p:spPr>
        <p:txBody>
          <a:bodyPr>
            <a:noAutofit/>
          </a:bodyPr>
          <a:lstStyle/>
          <a:p>
            <a:pPr>
              <a:spcBef>
                <a:spcPts val="0"/>
              </a:spcBef>
            </a:pPr>
            <a:r>
              <a:rPr lang="tr-TR" dirty="0">
                <a:solidFill>
                  <a:schemeClr val="tx1"/>
                </a:solidFill>
              </a:rPr>
              <a:t>Doç. Dr. Eda Demirok Soncu</a:t>
            </a:r>
          </a:p>
          <a:p>
            <a:pPr>
              <a:spcBef>
                <a:spcPts val="0"/>
              </a:spcBef>
            </a:pPr>
            <a:r>
              <a:rPr lang="tr-TR" dirty="0">
                <a:solidFill>
                  <a:schemeClr val="tx1"/>
                </a:solidFill>
              </a:rPr>
              <a:t>E-mail: </a:t>
            </a:r>
            <a:r>
              <a:rPr lang="tr-TR" b="1" dirty="0">
                <a:solidFill>
                  <a:schemeClr val="tx1"/>
                </a:solidFill>
              </a:rPr>
              <a:t>edemirok@eng.ankara.edu.tr</a:t>
            </a:r>
          </a:p>
          <a:p>
            <a:pPr>
              <a:spcBef>
                <a:spcPts val="0"/>
              </a:spcBef>
            </a:pPr>
            <a:r>
              <a:rPr lang="tr-TR" dirty="0">
                <a:solidFill>
                  <a:schemeClr val="tx1"/>
                </a:solidFill>
              </a:rPr>
              <a:t>Phone: +90312 203 3300 (3639 </a:t>
            </a:r>
            <a:r>
              <a:rPr lang="tr-TR" dirty="0" err="1">
                <a:solidFill>
                  <a:schemeClr val="tx1"/>
                </a:solidFill>
              </a:rPr>
              <a:t>ext</a:t>
            </a:r>
            <a:r>
              <a:rPr lang="tr-TR" dirty="0">
                <a:solidFill>
                  <a:schemeClr val="tx1"/>
                </a:solidFill>
              </a:rPr>
              <a:t>.)</a:t>
            </a:r>
          </a:p>
          <a:p>
            <a:pPr>
              <a:spcBef>
                <a:spcPts val="0"/>
              </a:spcBef>
            </a:pPr>
            <a:r>
              <a:rPr lang="tr-TR" dirty="0">
                <a:solidFill>
                  <a:schemeClr val="tx1"/>
                </a:solidFill>
              </a:rPr>
              <a:t>Office: 2</a:t>
            </a:r>
            <a:r>
              <a:rPr lang="tr-TR" baseline="30000" dirty="0">
                <a:solidFill>
                  <a:schemeClr val="tx1"/>
                </a:solidFill>
              </a:rPr>
              <a:t>nd</a:t>
            </a:r>
            <a:r>
              <a:rPr lang="tr-TR" dirty="0">
                <a:solidFill>
                  <a:schemeClr val="tx1"/>
                </a:solidFill>
              </a:rPr>
              <a:t> </a:t>
            </a:r>
            <a:r>
              <a:rPr lang="tr-TR" dirty="0" err="1">
                <a:solidFill>
                  <a:schemeClr val="tx1"/>
                </a:solidFill>
              </a:rPr>
              <a:t>floor</a:t>
            </a:r>
            <a:r>
              <a:rPr lang="tr-TR" dirty="0">
                <a:solidFill>
                  <a:schemeClr val="tx1"/>
                </a:solidFill>
              </a:rPr>
              <a:t> #207</a:t>
            </a:r>
          </a:p>
        </p:txBody>
      </p:sp>
    </p:spTree>
    <p:extLst>
      <p:ext uri="{BB962C8B-B14F-4D97-AF65-F5344CB8AC3E}">
        <p14:creationId xmlns:p14="http://schemas.microsoft.com/office/powerpoint/2010/main" val="3774283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Yer Tutucusu 7">
            <a:extLst>
              <a:ext uri="{FF2B5EF4-FFF2-40B4-BE49-F238E27FC236}">
                <a16:creationId xmlns:a16="http://schemas.microsoft.com/office/drawing/2014/main" id="{5D0D3837-AF72-4F37-9BA4-0B5B66D8C94E}"/>
              </a:ext>
            </a:extLst>
          </p:cNvPr>
          <p:cNvSpPr>
            <a:spLocks noGrp="1"/>
          </p:cNvSpPr>
          <p:nvPr>
            <p:ph type="body" idx="1"/>
          </p:nvPr>
        </p:nvSpPr>
        <p:spPr/>
        <p:txBody>
          <a:bodyPr/>
          <a:lstStyle/>
          <a:p>
            <a:endParaRPr lang="tr-TR"/>
          </a:p>
        </p:txBody>
      </p:sp>
      <p:sp>
        <p:nvSpPr>
          <p:cNvPr id="7" name="Unvan 6">
            <a:extLst>
              <a:ext uri="{FF2B5EF4-FFF2-40B4-BE49-F238E27FC236}">
                <a16:creationId xmlns:a16="http://schemas.microsoft.com/office/drawing/2014/main" id="{48BA1C40-207D-43C6-A129-CB22329596EB}"/>
              </a:ext>
            </a:extLst>
          </p:cNvPr>
          <p:cNvSpPr>
            <a:spLocks noGrp="1"/>
          </p:cNvSpPr>
          <p:nvPr>
            <p:ph type="title"/>
          </p:nvPr>
        </p:nvSpPr>
        <p:spPr/>
        <p:txBody>
          <a:bodyPr>
            <a:noAutofit/>
          </a:bodyPr>
          <a:lstStyle/>
          <a:p>
            <a:pPr algn="ctr"/>
            <a:r>
              <a:rPr lang="tr-TR" sz="3600" b="1" dirty="0"/>
              <a:t>BALIKLARIN DONDURULMASINDA KULLANILAN TEKNİKLER</a:t>
            </a:r>
          </a:p>
        </p:txBody>
      </p:sp>
      <p:sp>
        <p:nvSpPr>
          <p:cNvPr id="3" name="Veri Yer Tutucusu 2"/>
          <p:cNvSpPr>
            <a:spLocks noGrp="1"/>
          </p:cNvSpPr>
          <p:nvPr>
            <p:ph type="dt" sz="half" idx="10"/>
          </p:nvPr>
        </p:nvSpPr>
        <p:spPr/>
        <p:txBody>
          <a:bodyPr/>
          <a:lstStyle/>
          <a:p>
            <a:fld id="{E04A8CDF-D634-4542-A98D-EC52CA317CDE}" type="datetime1">
              <a:rPr lang="tr-TR" smtClean="0"/>
              <a:t>16.12.2021</a:t>
            </a:fld>
            <a:endParaRPr lang="tr-TR"/>
          </a:p>
        </p:txBody>
      </p:sp>
      <p:sp>
        <p:nvSpPr>
          <p:cNvPr id="5" name="Slayt Numarası Yer Tutucusu 4"/>
          <p:cNvSpPr>
            <a:spLocks noGrp="1"/>
          </p:cNvSpPr>
          <p:nvPr>
            <p:ph type="sldNum" sz="quarter" idx="11"/>
          </p:nvPr>
        </p:nvSpPr>
        <p:spPr/>
        <p:txBody>
          <a:bodyPr>
            <a:normAutofit/>
          </a:bodyPr>
          <a:lstStyle/>
          <a:p>
            <a:fld id="{8818866D-0444-4E98-9157-10C2F682FBB5}" type="slidenum">
              <a:rPr lang="tr-TR" smtClean="0"/>
              <a:pPr/>
              <a:t>10</a:t>
            </a:fld>
            <a:endParaRPr lang="tr-TR"/>
          </a:p>
        </p:txBody>
      </p:sp>
      <p:sp>
        <p:nvSpPr>
          <p:cNvPr id="4" name="Altbilgi Yer Tutucusu 3"/>
          <p:cNvSpPr>
            <a:spLocks noGrp="1"/>
          </p:cNvSpPr>
          <p:nvPr>
            <p:ph type="ftr" sz="quarter" idx="12"/>
          </p:nvPr>
        </p:nvSpPr>
        <p:spPr/>
        <p:txBody>
          <a:bodyPr/>
          <a:lstStyle/>
          <a:p>
            <a:r>
              <a:rPr lang="tr-TR"/>
              <a:t>GDM 421 SU ÜRÜN. TEK</a:t>
            </a:r>
          </a:p>
        </p:txBody>
      </p:sp>
    </p:spTree>
    <p:extLst>
      <p:ext uri="{BB962C8B-B14F-4D97-AF65-F5344CB8AC3E}">
        <p14:creationId xmlns:p14="http://schemas.microsoft.com/office/powerpoint/2010/main" val="3230977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pPr algn="r"/>
            <a:fld id="{DF98E3D8-314E-426F-AAFD-0283A0FC4A6B}" type="datetime1">
              <a:rPr lang="tr-TR" smtClean="0"/>
              <a:pPr algn="r"/>
              <a:t>16.12.2021</a:t>
            </a:fld>
            <a:endParaRPr lang="tr-TR" dirty="0"/>
          </a:p>
        </p:txBody>
      </p:sp>
      <p:sp>
        <p:nvSpPr>
          <p:cNvPr id="4" name="Altbilgi Yer Tutucusu 3"/>
          <p:cNvSpPr>
            <a:spLocks noGrp="1"/>
          </p:cNvSpPr>
          <p:nvPr>
            <p:ph type="ftr" sz="quarter" idx="11"/>
          </p:nvPr>
        </p:nvSpPr>
        <p:spPr/>
        <p:txBody>
          <a:bodyPr/>
          <a:lstStyle/>
          <a:p>
            <a:r>
              <a:rPr lang="tr-TR"/>
              <a:t>GDM 421 SU ÜRÜN. TEK</a:t>
            </a:r>
          </a:p>
        </p:txBody>
      </p:sp>
      <p:sp>
        <p:nvSpPr>
          <p:cNvPr id="5" name="Slayt Numarası Yer Tutucusu 4"/>
          <p:cNvSpPr>
            <a:spLocks noGrp="1"/>
          </p:cNvSpPr>
          <p:nvPr>
            <p:ph type="sldNum" sz="quarter" idx="12"/>
          </p:nvPr>
        </p:nvSpPr>
        <p:spPr/>
        <p:txBody>
          <a:bodyPr>
            <a:normAutofit/>
          </a:bodyPr>
          <a:lstStyle/>
          <a:p>
            <a:fld id="{8818866D-0444-4E98-9157-10C2F682FBB5}" type="slidenum">
              <a:rPr lang="tr-TR" smtClean="0"/>
              <a:pPr/>
              <a:t>11</a:t>
            </a:fld>
            <a:endParaRPr lang="tr-TR"/>
          </a:p>
        </p:txBody>
      </p:sp>
      <p:sp>
        <p:nvSpPr>
          <p:cNvPr id="2" name="Unvan 1"/>
          <p:cNvSpPr>
            <a:spLocks noGrp="1"/>
          </p:cNvSpPr>
          <p:nvPr>
            <p:ph type="title" idx="4294967295"/>
          </p:nvPr>
        </p:nvSpPr>
        <p:spPr>
          <a:xfrm>
            <a:off x="609600" y="84218"/>
            <a:ext cx="8153400" cy="746125"/>
          </a:xfrm>
        </p:spPr>
        <p:txBody>
          <a:bodyPr>
            <a:normAutofit/>
          </a:bodyPr>
          <a:lstStyle/>
          <a:p>
            <a:pPr algn="ctr"/>
            <a:r>
              <a:rPr lang="tr-TR" sz="3600" b="1" dirty="0"/>
              <a:t>Donuk balık üretim akım şeması</a:t>
            </a:r>
            <a:endParaRPr lang="en-US" sz="3600" b="1" dirty="0"/>
          </a:p>
        </p:txBody>
      </p:sp>
      <p:pic>
        <p:nvPicPr>
          <p:cNvPr id="7" name="Resim 6">
            <a:extLst>
              <a:ext uri="{FF2B5EF4-FFF2-40B4-BE49-F238E27FC236}">
                <a16:creationId xmlns:a16="http://schemas.microsoft.com/office/drawing/2014/main" id="{675B38D1-EAF6-4D65-B34A-2D1500008D66}"/>
              </a:ext>
            </a:extLst>
          </p:cNvPr>
          <p:cNvPicPr>
            <a:picLocks noChangeAspect="1"/>
          </p:cNvPicPr>
          <p:nvPr/>
        </p:nvPicPr>
        <p:blipFill rotWithShape="1">
          <a:blip r:embed="rId2"/>
          <a:srcRect l="46804" t="18523" r="29897" b="14445"/>
          <a:stretch/>
        </p:blipFill>
        <p:spPr>
          <a:xfrm>
            <a:off x="2833933" y="778180"/>
            <a:ext cx="3704733" cy="5995602"/>
          </a:xfrm>
          <a:prstGeom prst="rect">
            <a:avLst/>
          </a:prstGeom>
        </p:spPr>
      </p:pic>
    </p:spTree>
    <p:extLst>
      <p:ext uri="{BB962C8B-B14F-4D97-AF65-F5344CB8AC3E}">
        <p14:creationId xmlns:p14="http://schemas.microsoft.com/office/powerpoint/2010/main" val="1246313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Yatay plakalı dondurucu</a:t>
            </a:r>
            <a:endParaRPr lang="en-US" b="1" dirty="0"/>
          </a:p>
        </p:txBody>
      </p:sp>
      <p:sp>
        <p:nvSpPr>
          <p:cNvPr id="3" name="Veri Yer Tutucusu 2"/>
          <p:cNvSpPr>
            <a:spLocks noGrp="1"/>
          </p:cNvSpPr>
          <p:nvPr>
            <p:ph type="dt" sz="half" idx="10"/>
          </p:nvPr>
        </p:nvSpPr>
        <p:spPr/>
        <p:txBody>
          <a:bodyPr/>
          <a:lstStyle/>
          <a:p>
            <a:fld id="{A82FCACE-C13C-42E8-89E3-911E74355B66}" type="datetime1">
              <a:rPr lang="tr-TR" smtClean="0"/>
              <a:t>16.12.2021</a:t>
            </a:fld>
            <a:endParaRPr lang="tr-TR"/>
          </a:p>
        </p:txBody>
      </p:sp>
      <p:sp>
        <p:nvSpPr>
          <p:cNvPr id="4" name="Altbilgi Yer Tutucusu 3"/>
          <p:cNvSpPr>
            <a:spLocks noGrp="1"/>
          </p:cNvSpPr>
          <p:nvPr>
            <p:ph type="ftr" sz="quarter" idx="11"/>
          </p:nvPr>
        </p:nvSpPr>
        <p:spPr/>
        <p:txBody>
          <a:bodyPr/>
          <a:lstStyle/>
          <a:p>
            <a:r>
              <a:rPr lang="tr-TR"/>
              <a:t>GDM 421 SU ÜRÜN. TEK</a:t>
            </a:r>
          </a:p>
        </p:txBody>
      </p:sp>
      <p:sp>
        <p:nvSpPr>
          <p:cNvPr id="5" name="Slayt Numarası Yer Tutucusu 4"/>
          <p:cNvSpPr>
            <a:spLocks noGrp="1"/>
          </p:cNvSpPr>
          <p:nvPr>
            <p:ph type="sldNum" sz="quarter" idx="12"/>
          </p:nvPr>
        </p:nvSpPr>
        <p:spPr/>
        <p:txBody>
          <a:bodyPr>
            <a:normAutofit fontScale="85000" lnSpcReduction="20000"/>
          </a:bodyPr>
          <a:lstStyle/>
          <a:p>
            <a:fld id="{8818866D-0444-4E98-9157-10C2F682FBB5}" type="slidenum">
              <a:rPr lang="tr-TR" smtClean="0"/>
              <a:pPr/>
              <a:t>12</a:t>
            </a:fld>
            <a:endParaRPr lang="tr-TR"/>
          </a:p>
        </p:txBody>
      </p:sp>
      <p:pic>
        <p:nvPicPr>
          <p:cNvPr id="7" name="Resim 6">
            <a:extLst>
              <a:ext uri="{FF2B5EF4-FFF2-40B4-BE49-F238E27FC236}">
                <a16:creationId xmlns:a16="http://schemas.microsoft.com/office/drawing/2014/main" id="{2E28E06E-535E-42C0-B7D0-C295259D1412}"/>
              </a:ext>
            </a:extLst>
          </p:cNvPr>
          <p:cNvPicPr>
            <a:picLocks noChangeAspect="1"/>
          </p:cNvPicPr>
          <p:nvPr/>
        </p:nvPicPr>
        <p:blipFill rotWithShape="1">
          <a:blip r:embed="rId2"/>
          <a:srcRect l="19279" t="21271" r="26701" b="12749"/>
          <a:stretch/>
        </p:blipFill>
        <p:spPr>
          <a:xfrm>
            <a:off x="964285" y="1732175"/>
            <a:ext cx="7397292" cy="5082109"/>
          </a:xfrm>
          <a:prstGeom prst="rect">
            <a:avLst/>
          </a:prstGeom>
        </p:spPr>
      </p:pic>
    </p:spTree>
    <p:extLst>
      <p:ext uri="{BB962C8B-B14F-4D97-AF65-F5344CB8AC3E}">
        <p14:creationId xmlns:p14="http://schemas.microsoft.com/office/powerpoint/2010/main" val="2339973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b="1" dirty="0"/>
              <a:t>Balıkların dondurulmasında kullanılan sistemler</a:t>
            </a:r>
            <a:endParaRPr lang="en-US" b="1" dirty="0"/>
          </a:p>
        </p:txBody>
      </p:sp>
      <p:sp>
        <p:nvSpPr>
          <p:cNvPr id="3" name="Veri Yer Tutucusu 2"/>
          <p:cNvSpPr>
            <a:spLocks noGrp="1"/>
          </p:cNvSpPr>
          <p:nvPr>
            <p:ph type="dt" sz="half" idx="10"/>
          </p:nvPr>
        </p:nvSpPr>
        <p:spPr/>
        <p:txBody>
          <a:bodyPr/>
          <a:lstStyle/>
          <a:p>
            <a:fld id="{A82FCACE-C13C-42E8-89E3-911E74355B66}" type="datetime1">
              <a:rPr lang="tr-TR" smtClean="0"/>
              <a:t>16.12.2021</a:t>
            </a:fld>
            <a:endParaRPr lang="tr-TR"/>
          </a:p>
        </p:txBody>
      </p:sp>
      <p:sp>
        <p:nvSpPr>
          <p:cNvPr id="4" name="Altbilgi Yer Tutucusu 3"/>
          <p:cNvSpPr>
            <a:spLocks noGrp="1"/>
          </p:cNvSpPr>
          <p:nvPr>
            <p:ph type="ftr" sz="quarter" idx="11"/>
          </p:nvPr>
        </p:nvSpPr>
        <p:spPr/>
        <p:txBody>
          <a:bodyPr/>
          <a:lstStyle/>
          <a:p>
            <a:r>
              <a:rPr lang="tr-TR"/>
              <a:t>GDM 421 SU ÜRÜN. TEK</a:t>
            </a:r>
          </a:p>
        </p:txBody>
      </p:sp>
      <p:sp>
        <p:nvSpPr>
          <p:cNvPr id="5" name="Slayt Numarası Yer Tutucusu 4"/>
          <p:cNvSpPr>
            <a:spLocks noGrp="1"/>
          </p:cNvSpPr>
          <p:nvPr>
            <p:ph type="sldNum" sz="quarter" idx="12"/>
          </p:nvPr>
        </p:nvSpPr>
        <p:spPr/>
        <p:txBody>
          <a:bodyPr>
            <a:normAutofit fontScale="85000" lnSpcReduction="20000"/>
          </a:bodyPr>
          <a:lstStyle/>
          <a:p>
            <a:fld id="{8818866D-0444-4E98-9157-10C2F682FBB5}" type="slidenum">
              <a:rPr lang="tr-TR" smtClean="0"/>
              <a:pPr/>
              <a:t>13</a:t>
            </a:fld>
            <a:endParaRPr lang="tr-TR"/>
          </a:p>
        </p:txBody>
      </p:sp>
      <p:sp>
        <p:nvSpPr>
          <p:cNvPr id="6" name="İçerik Yer Tutucusu 5"/>
          <p:cNvSpPr>
            <a:spLocks noGrp="1"/>
          </p:cNvSpPr>
          <p:nvPr>
            <p:ph sz="quarter" idx="1"/>
          </p:nvPr>
        </p:nvSpPr>
        <p:spPr/>
        <p:txBody>
          <a:bodyPr>
            <a:normAutofit lnSpcReduction="10000"/>
          </a:bodyPr>
          <a:lstStyle/>
          <a:p>
            <a:pPr>
              <a:buClr>
                <a:schemeClr val="accent2">
                  <a:lumMod val="75000"/>
                </a:schemeClr>
              </a:buClr>
              <a:buSzPct val="100000"/>
              <a:buFont typeface="Wingdings" panose="05000000000000000000" pitchFamily="2" charset="2"/>
              <a:buChar char="§"/>
            </a:pPr>
            <a:r>
              <a:rPr lang="tr-TR" sz="2000" b="1" dirty="0" err="1" smtClean="0">
                <a:solidFill>
                  <a:srgbClr val="0000FF"/>
                </a:solidFill>
              </a:rPr>
              <a:t>Pressure</a:t>
            </a:r>
            <a:r>
              <a:rPr lang="tr-TR" sz="2000" b="1" dirty="0" smtClean="0">
                <a:solidFill>
                  <a:srgbClr val="0000FF"/>
                </a:solidFill>
              </a:rPr>
              <a:t> </a:t>
            </a:r>
            <a:r>
              <a:rPr lang="tr-TR" sz="2000" b="1" dirty="0" err="1" smtClean="0">
                <a:solidFill>
                  <a:srgbClr val="0000FF"/>
                </a:solidFill>
              </a:rPr>
              <a:t>shift</a:t>
            </a:r>
            <a:r>
              <a:rPr lang="tr-TR" sz="2000" b="1" dirty="0" smtClean="0">
                <a:solidFill>
                  <a:srgbClr val="0000FF"/>
                </a:solidFill>
              </a:rPr>
              <a:t> </a:t>
            </a:r>
            <a:r>
              <a:rPr lang="tr-TR" sz="2000" b="1" dirty="0" err="1" smtClean="0">
                <a:solidFill>
                  <a:srgbClr val="0000FF"/>
                </a:solidFill>
              </a:rPr>
              <a:t>freezing</a:t>
            </a:r>
            <a:r>
              <a:rPr lang="tr-TR" sz="2000" b="1" dirty="0" smtClean="0">
                <a:solidFill>
                  <a:srgbClr val="0000FF"/>
                </a:solidFill>
              </a:rPr>
              <a:t>; </a:t>
            </a:r>
            <a:r>
              <a:rPr lang="tr-TR" sz="2000" b="1" dirty="0" smtClean="0">
                <a:solidFill>
                  <a:srgbClr val="00B050"/>
                </a:solidFill>
              </a:rPr>
              <a:t>Bu sistemde uygulanan basınç ile suyun buza dönüşme sıcaklığı -21°C sıcaklığa kadar düşürülür. </a:t>
            </a:r>
            <a:r>
              <a:rPr lang="tr-TR" sz="2000" dirty="0" smtClean="0"/>
              <a:t>Böylece hızlı bir şekilde çok sayıda küçük ve homojen buz kristali oluşumu sağlanır. </a:t>
            </a:r>
          </a:p>
          <a:p>
            <a:pPr>
              <a:buClr>
                <a:schemeClr val="accent2">
                  <a:lumMod val="75000"/>
                </a:schemeClr>
              </a:buClr>
              <a:buSzPct val="100000"/>
              <a:buFont typeface="Wingdings" panose="05000000000000000000" pitchFamily="2" charset="2"/>
              <a:buChar char="§"/>
            </a:pPr>
            <a:r>
              <a:rPr lang="tr-TR" sz="2000" b="1" dirty="0" err="1" smtClean="0">
                <a:solidFill>
                  <a:srgbClr val="0000FF"/>
                </a:solidFill>
              </a:rPr>
              <a:t>Impingement</a:t>
            </a:r>
            <a:r>
              <a:rPr lang="tr-TR" sz="2000" b="1" dirty="0" smtClean="0">
                <a:solidFill>
                  <a:srgbClr val="0000FF"/>
                </a:solidFill>
              </a:rPr>
              <a:t> </a:t>
            </a:r>
            <a:r>
              <a:rPr lang="tr-TR" sz="2000" b="1" dirty="0" err="1" smtClean="0">
                <a:solidFill>
                  <a:srgbClr val="0000FF"/>
                </a:solidFill>
              </a:rPr>
              <a:t>freezing</a:t>
            </a:r>
            <a:r>
              <a:rPr lang="tr-TR" sz="2000" b="1" dirty="0" smtClean="0">
                <a:solidFill>
                  <a:srgbClr val="0000FF"/>
                </a:solidFill>
              </a:rPr>
              <a:t>; </a:t>
            </a:r>
            <a:r>
              <a:rPr lang="tr-TR" sz="2000" dirty="0" smtClean="0"/>
              <a:t>Bu sistemin </a:t>
            </a:r>
            <a:r>
              <a:rPr lang="tr-TR" sz="2000" b="1" dirty="0" smtClean="0">
                <a:solidFill>
                  <a:srgbClr val="C00000"/>
                </a:solidFill>
              </a:rPr>
              <a:t>temel amacı yüzeyden ısı transferinin artırılmasıdır. </a:t>
            </a:r>
            <a:r>
              <a:rPr lang="tr-TR" sz="2000" dirty="0" smtClean="0"/>
              <a:t>Özellikle fileto balıklar ve karidesler için uygundur. Sistemde çok sayıda ultra hızlı hava akımı sağlayan jetler, ürün bandının alt ve üst tarafına yerleştirilmiştir. </a:t>
            </a:r>
            <a:r>
              <a:rPr lang="tr-TR" sz="2000" b="1" dirty="0" smtClean="0">
                <a:solidFill>
                  <a:srgbClr val="C00000"/>
                </a:solidFill>
              </a:rPr>
              <a:t>Ultra hızlı hava akımı ürün yüzeyinde türbülanslı akış oluşturarak ısı transferini ve dolayısıyla buz kristali oluşumunu hızlandırır</a:t>
            </a:r>
          </a:p>
          <a:p>
            <a:pPr>
              <a:buClr>
                <a:schemeClr val="accent2">
                  <a:lumMod val="75000"/>
                </a:schemeClr>
              </a:buClr>
              <a:buSzPct val="100000"/>
              <a:buFont typeface="Wingdings" panose="05000000000000000000" pitchFamily="2" charset="2"/>
              <a:buChar char="§"/>
            </a:pPr>
            <a:r>
              <a:rPr lang="tr-TR" sz="2000" b="1" dirty="0" smtClean="0">
                <a:solidFill>
                  <a:srgbClr val="0000FF"/>
                </a:solidFill>
              </a:rPr>
              <a:t>Cell </a:t>
            </a:r>
            <a:r>
              <a:rPr lang="tr-TR" sz="2000" b="1" dirty="0" err="1" smtClean="0">
                <a:solidFill>
                  <a:srgbClr val="0000FF"/>
                </a:solidFill>
              </a:rPr>
              <a:t>alive</a:t>
            </a:r>
            <a:r>
              <a:rPr lang="tr-TR" sz="2000" b="1" dirty="0" smtClean="0">
                <a:solidFill>
                  <a:srgbClr val="0000FF"/>
                </a:solidFill>
              </a:rPr>
              <a:t> </a:t>
            </a:r>
            <a:r>
              <a:rPr lang="tr-TR" sz="2000" b="1" dirty="0" err="1" smtClean="0">
                <a:solidFill>
                  <a:srgbClr val="0000FF"/>
                </a:solidFill>
              </a:rPr>
              <a:t>system</a:t>
            </a:r>
            <a:r>
              <a:rPr lang="tr-TR" sz="2000" b="1" dirty="0" smtClean="0">
                <a:solidFill>
                  <a:srgbClr val="0000FF"/>
                </a:solidFill>
              </a:rPr>
              <a:t> (CAS </a:t>
            </a:r>
            <a:r>
              <a:rPr lang="tr-TR" sz="2000" b="1" dirty="0" err="1" smtClean="0">
                <a:solidFill>
                  <a:srgbClr val="0000FF"/>
                </a:solidFill>
              </a:rPr>
              <a:t>Freezing</a:t>
            </a:r>
            <a:r>
              <a:rPr lang="tr-TR" sz="2000" b="1" dirty="0" smtClean="0">
                <a:solidFill>
                  <a:srgbClr val="0000FF"/>
                </a:solidFill>
              </a:rPr>
              <a:t>); </a:t>
            </a:r>
            <a:r>
              <a:rPr lang="tr-TR" sz="2000" b="1" dirty="0" smtClean="0"/>
              <a:t>Sistemde oluşturulan manyetik alan </a:t>
            </a:r>
            <a:r>
              <a:rPr lang="tr-TR" sz="2000" b="1" dirty="0" err="1" smtClean="0"/>
              <a:t>tıpki</a:t>
            </a:r>
            <a:r>
              <a:rPr lang="tr-TR" sz="2000" b="1" dirty="0" smtClean="0"/>
              <a:t> mikrodalga sistemlerinde olduğu gibi su moleküllerinin kendi etrafında dönmesini ve böylece suyun donma noktasının -7°C civarına düşmesini sağlar.</a:t>
            </a:r>
            <a:r>
              <a:rPr lang="tr-TR" sz="2000" dirty="0" smtClean="0"/>
              <a:t> Bu sıcaklığa ulaşıldığında, elektrik akımı kesilir ve </a:t>
            </a:r>
            <a:r>
              <a:rPr lang="tr-TR" sz="2000" b="1" dirty="0" smtClean="0"/>
              <a:t>içten ürün yüzeyine doğru</a:t>
            </a:r>
            <a:r>
              <a:rPr lang="tr-TR" sz="2000" dirty="0" smtClean="0"/>
              <a:t> (normalde buz kristali oluşumu ürün yüzeyinden içe doğrudur) </a:t>
            </a:r>
            <a:r>
              <a:rPr lang="tr-TR" sz="2000" b="1" dirty="0" smtClean="0"/>
              <a:t>küçük buz kristalleri oluşmaya başlar</a:t>
            </a:r>
            <a:endParaRPr lang="tr-TR" sz="2000" b="1" dirty="0"/>
          </a:p>
          <a:p>
            <a:pPr>
              <a:buClr>
                <a:schemeClr val="accent2">
                  <a:lumMod val="75000"/>
                </a:schemeClr>
              </a:buClr>
              <a:buSzPct val="100000"/>
              <a:buFont typeface="Wingdings" panose="05000000000000000000" pitchFamily="2" charset="2"/>
              <a:buChar char="§"/>
            </a:pPr>
            <a:endParaRPr lang="tr-TR" sz="2000" dirty="0"/>
          </a:p>
        </p:txBody>
      </p:sp>
    </p:spTree>
    <p:extLst>
      <p:ext uri="{BB962C8B-B14F-4D97-AF65-F5344CB8AC3E}">
        <p14:creationId xmlns:p14="http://schemas.microsoft.com/office/powerpoint/2010/main" val="2699885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a:t>Impingement</a:t>
            </a:r>
            <a:r>
              <a:rPr lang="tr-TR" b="1" dirty="0"/>
              <a:t> </a:t>
            </a:r>
            <a:r>
              <a:rPr lang="tr-TR" b="1" dirty="0" err="1"/>
              <a:t>freezing</a:t>
            </a:r>
            <a:endParaRPr lang="en-US" b="1" dirty="0"/>
          </a:p>
        </p:txBody>
      </p:sp>
      <p:sp>
        <p:nvSpPr>
          <p:cNvPr id="3" name="Veri Yer Tutucusu 2"/>
          <p:cNvSpPr>
            <a:spLocks noGrp="1"/>
          </p:cNvSpPr>
          <p:nvPr>
            <p:ph type="dt" sz="half" idx="10"/>
          </p:nvPr>
        </p:nvSpPr>
        <p:spPr/>
        <p:txBody>
          <a:bodyPr/>
          <a:lstStyle/>
          <a:p>
            <a:fld id="{B60C8FD5-2883-430B-B6E9-22A7CBF38E62}" type="datetime1">
              <a:rPr lang="tr-TR" smtClean="0"/>
              <a:t>16.12.2021</a:t>
            </a:fld>
            <a:endParaRPr lang="tr-TR"/>
          </a:p>
        </p:txBody>
      </p:sp>
      <p:sp>
        <p:nvSpPr>
          <p:cNvPr id="4" name="Altbilgi Yer Tutucusu 3"/>
          <p:cNvSpPr>
            <a:spLocks noGrp="1"/>
          </p:cNvSpPr>
          <p:nvPr>
            <p:ph type="ftr" sz="quarter" idx="11"/>
          </p:nvPr>
        </p:nvSpPr>
        <p:spPr/>
        <p:txBody>
          <a:bodyPr/>
          <a:lstStyle/>
          <a:p>
            <a:r>
              <a:rPr lang="tr-TR"/>
              <a:t>GDM 421 SU ÜRÜN. TEK</a:t>
            </a:r>
          </a:p>
        </p:txBody>
      </p:sp>
      <p:sp>
        <p:nvSpPr>
          <p:cNvPr id="5" name="Slayt Numarası Yer Tutucusu 4"/>
          <p:cNvSpPr>
            <a:spLocks noGrp="1"/>
          </p:cNvSpPr>
          <p:nvPr>
            <p:ph type="sldNum" sz="quarter" idx="12"/>
          </p:nvPr>
        </p:nvSpPr>
        <p:spPr/>
        <p:txBody>
          <a:bodyPr>
            <a:normAutofit fontScale="85000" lnSpcReduction="20000"/>
          </a:bodyPr>
          <a:lstStyle/>
          <a:p>
            <a:fld id="{8818866D-0444-4E98-9157-10C2F682FBB5}" type="slidenum">
              <a:rPr lang="tr-TR" smtClean="0"/>
              <a:pPr/>
              <a:t>14</a:t>
            </a:fld>
            <a:endParaRPr lang="tr-TR"/>
          </a:p>
        </p:txBody>
      </p:sp>
      <p:pic>
        <p:nvPicPr>
          <p:cNvPr id="7" name="Resim 6"/>
          <p:cNvPicPr>
            <a:picLocks noChangeAspect="1"/>
          </p:cNvPicPr>
          <p:nvPr/>
        </p:nvPicPr>
        <p:blipFill rotWithShape="1">
          <a:blip r:embed="rId2"/>
          <a:srcRect l="22827" t="23521" r="28562" b="13126"/>
          <a:stretch/>
        </p:blipFill>
        <p:spPr>
          <a:xfrm>
            <a:off x="1093076" y="1551003"/>
            <a:ext cx="6905297" cy="5062328"/>
          </a:xfrm>
          <a:prstGeom prst="rect">
            <a:avLst/>
          </a:prstGeom>
        </p:spPr>
      </p:pic>
    </p:spTree>
    <p:extLst>
      <p:ext uri="{BB962C8B-B14F-4D97-AF65-F5344CB8AC3E}">
        <p14:creationId xmlns:p14="http://schemas.microsoft.com/office/powerpoint/2010/main" val="4143042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Kaynaklar</a:t>
            </a:r>
            <a:endParaRPr lang="en-US" b="1" dirty="0"/>
          </a:p>
        </p:txBody>
      </p:sp>
      <p:sp>
        <p:nvSpPr>
          <p:cNvPr id="3" name="Veri Yer Tutucusu 2"/>
          <p:cNvSpPr>
            <a:spLocks noGrp="1"/>
          </p:cNvSpPr>
          <p:nvPr>
            <p:ph type="dt" sz="half" idx="10"/>
          </p:nvPr>
        </p:nvSpPr>
        <p:spPr/>
        <p:txBody>
          <a:bodyPr/>
          <a:lstStyle/>
          <a:p>
            <a:fld id="{97495A54-98C3-4B9B-BEBB-8169B374FBFE}" type="datetime1">
              <a:rPr lang="tr-TR" smtClean="0"/>
              <a:t>16.12.2021</a:t>
            </a:fld>
            <a:endParaRPr lang="tr-TR"/>
          </a:p>
        </p:txBody>
      </p:sp>
      <p:sp>
        <p:nvSpPr>
          <p:cNvPr id="4" name="Altbilgi Yer Tutucusu 3"/>
          <p:cNvSpPr>
            <a:spLocks noGrp="1"/>
          </p:cNvSpPr>
          <p:nvPr>
            <p:ph type="ftr" sz="quarter" idx="11"/>
          </p:nvPr>
        </p:nvSpPr>
        <p:spPr/>
        <p:txBody>
          <a:bodyPr/>
          <a:lstStyle/>
          <a:p>
            <a:r>
              <a:rPr lang="tr-TR"/>
              <a:t>GDM 421 SU ÜRÜN. TEK</a:t>
            </a:r>
          </a:p>
        </p:txBody>
      </p:sp>
      <p:sp>
        <p:nvSpPr>
          <p:cNvPr id="5" name="Slayt Numarası Yer Tutucusu 4"/>
          <p:cNvSpPr>
            <a:spLocks noGrp="1"/>
          </p:cNvSpPr>
          <p:nvPr>
            <p:ph type="sldNum" sz="quarter" idx="12"/>
          </p:nvPr>
        </p:nvSpPr>
        <p:spPr/>
        <p:txBody>
          <a:bodyPr>
            <a:normAutofit fontScale="85000" lnSpcReduction="20000"/>
          </a:bodyPr>
          <a:lstStyle/>
          <a:p>
            <a:fld id="{8818866D-0444-4E98-9157-10C2F682FBB5}" type="slidenum">
              <a:rPr lang="tr-TR" smtClean="0"/>
              <a:pPr/>
              <a:t>15</a:t>
            </a:fld>
            <a:endParaRPr lang="tr-TR"/>
          </a:p>
        </p:txBody>
      </p:sp>
      <p:sp>
        <p:nvSpPr>
          <p:cNvPr id="6" name="İçerik Yer Tutucusu 5"/>
          <p:cNvSpPr>
            <a:spLocks noGrp="1"/>
          </p:cNvSpPr>
          <p:nvPr>
            <p:ph sz="quarter" idx="1"/>
          </p:nvPr>
        </p:nvSpPr>
        <p:spPr/>
        <p:txBody>
          <a:bodyPr>
            <a:normAutofit/>
          </a:bodyPr>
          <a:lstStyle/>
          <a:p>
            <a:pPr>
              <a:buClr>
                <a:schemeClr val="accent2">
                  <a:lumMod val="75000"/>
                </a:schemeClr>
              </a:buClr>
              <a:buSzPct val="100000"/>
              <a:buFont typeface="Wingdings" panose="05000000000000000000" pitchFamily="2" charset="2"/>
              <a:buChar char="§"/>
            </a:pPr>
            <a:r>
              <a:rPr lang="tr-TR" sz="2000" dirty="0" err="1"/>
              <a:t>Jessen</a:t>
            </a:r>
            <a:r>
              <a:rPr lang="tr-TR" sz="2000" dirty="0"/>
              <a:t>, F., </a:t>
            </a:r>
            <a:r>
              <a:rPr lang="tr-TR" sz="2000" dirty="0" err="1"/>
              <a:t>Nielsen</a:t>
            </a:r>
            <a:r>
              <a:rPr lang="tr-TR" sz="2000" dirty="0"/>
              <a:t>, J., </a:t>
            </a:r>
            <a:r>
              <a:rPr lang="tr-TR" sz="2000" dirty="0" err="1"/>
              <a:t>Larsen</a:t>
            </a:r>
            <a:r>
              <a:rPr lang="tr-TR" sz="2000" dirty="0"/>
              <a:t>, E. 2014. CHILLING AND FREEZING OF FISH (</a:t>
            </a:r>
            <a:r>
              <a:rPr lang="tr-TR" sz="2000" dirty="0" err="1"/>
              <a:t>Chapter</a:t>
            </a:r>
            <a:r>
              <a:rPr lang="tr-TR" sz="2000" dirty="0"/>
              <a:t> 3). </a:t>
            </a:r>
            <a:r>
              <a:rPr lang="tr-TR" sz="2000" dirty="0" err="1"/>
              <a:t>In</a:t>
            </a:r>
            <a:r>
              <a:rPr lang="tr-TR" sz="2000" dirty="0"/>
              <a:t> «</a:t>
            </a:r>
            <a:r>
              <a:rPr lang="tr-TR" sz="2000" dirty="0" err="1"/>
              <a:t>Seafood</a:t>
            </a:r>
            <a:r>
              <a:rPr lang="tr-TR" sz="2000" dirty="0"/>
              <a:t> </a:t>
            </a:r>
            <a:r>
              <a:rPr lang="tr-TR" sz="2000" dirty="0" err="1"/>
              <a:t>Processing</a:t>
            </a:r>
            <a:r>
              <a:rPr lang="tr-TR" sz="2000" dirty="0"/>
              <a:t> </a:t>
            </a:r>
            <a:r>
              <a:rPr lang="tr-TR" sz="2000" dirty="0" err="1"/>
              <a:t>Technology</a:t>
            </a:r>
            <a:r>
              <a:rPr lang="tr-TR" sz="2000" dirty="0"/>
              <a:t> </a:t>
            </a:r>
            <a:r>
              <a:rPr lang="tr-TR" sz="2000" dirty="0" err="1"/>
              <a:t>Quality</a:t>
            </a:r>
            <a:r>
              <a:rPr lang="tr-TR" sz="2000" dirty="0"/>
              <a:t> </a:t>
            </a:r>
            <a:r>
              <a:rPr lang="tr-TR" sz="2000" dirty="0" err="1"/>
              <a:t>and</a:t>
            </a:r>
            <a:r>
              <a:rPr lang="tr-TR" sz="2000" dirty="0"/>
              <a:t> </a:t>
            </a:r>
            <a:r>
              <a:rPr lang="tr-TR" sz="2000" dirty="0" err="1"/>
              <a:t>Safety</a:t>
            </a:r>
            <a:r>
              <a:rPr lang="tr-TR" sz="2000" dirty="0"/>
              <a:t>», </a:t>
            </a:r>
            <a:r>
              <a:rPr lang="tr-TR" sz="2000" dirty="0" err="1"/>
              <a:t>Blackwell</a:t>
            </a:r>
            <a:r>
              <a:rPr lang="tr-TR" sz="2000" dirty="0"/>
              <a:t> Publishing.</a:t>
            </a:r>
          </a:p>
          <a:p>
            <a:pPr>
              <a:buClr>
                <a:schemeClr val="accent2">
                  <a:lumMod val="75000"/>
                </a:schemeClr>
              </a:buClr>
              <a:buSzPct val="100000"/>
              <a:buFont typeface="Wingdings" panose="05000000000000000000" pitchFamily="2" charset="2"/>
              <a:buChar char="§"/>
            </a:pPr>
            <a:r>
              <a:rPr lang="tr-TR" sz="2000" dirty="0" err="1"/>
              <a:t>Nielsen</a:t>
            </a:r>
            <a:r>
              <a:rPr lang="tr-TR" sz="2000" dirty="0"/>
              <a:t>, J., </a:t>
            </a:r>
            <a:r>
              <a:rPr lang="tr-TR" sz="2000" dirty="0" err="1"/>
              <a:t>Jessen</a:t>
            </a:r>
            <a:r>
              <a:rPr lang="tr-TR" sz="2000" dirty="0"/>
              <a:t>, F. 2007. QUALITY OF FROZEN FISH (</a:t>
            </a:r>
            <a:r>
              <a:rPr lang="tr-TR" sz="2000" dirty="0" err="1"/>
              <a:t>Chapter</a:t>
            </a:r>
            <a:r>
              <a:rPr lang="tr-TR" sz="2000" dirty="0"/>
              <a:t> 44). </a:t>
            </a:r>
            <a:r>
              <a:rPr lang="tr-TR" sz="2000" dirty="0" err="1"/>
              <a:t>In</a:t>
            </a:r>
            <a:r>
              <a:rPr lang="tr-TR" sz="2000" dirty="0"/>
              <a:t> «</a:t>
            </a:r>
            <a:r>
              <a:rPr lang="tr-TR" sz="2000" dirty="0" err="1"/>
              <a:t>Handbook</a:t>
            </a:r>
            <a:r>
              <a:rPr lang="tr-TR" sz="2000" dirty="0"/>
              <a:t> of </a:t>
            </a:r>
            <a:r>
              <a:rPr lang="tr-TR" sz="2000" dirty="0" err="1"/>
              <a:t>Meat</a:t>
            </a:r>
            <a:r>
              <a:rPr lang="tr-TR" sz="2000" dirty="0"/>
              <a:t>, </a:t>
            </a:r>
            <a:r>
              <a:rPr lang="tr-TR" sz="2000" dirty="0" err="1"/>
              <a:t>Poultry</a:t>
            </a:r>
            <a:r>
              <a:rPr lang="tr-TR" sz="2000" dirty="0"/>
              <a:t> &amp; </a:t>
            </a:r>
            <a:r>
              <a:rPr lang="tr-TR" sz="2000" dirty="0" err="1"/>
              <a:t>Seafood</a:t>
            </a:r>
            <a:r>
              <a:rPr lang="tr-TR" sz="2000" dirty="0"/>
              <a:t> </a:t>
            </a:r>
            <a:r>
              <a:rPr lang="tr-TR" sz="2000" dirty="0" err="1"/>
              <a:t>Quality</a:t>
            </a:r>
            <a:r>
              <a:rPr lang="tr-TR" sz="2000" dirty="0"/>
              <a:t>», </a:t>
            </a:r>
            <a:r>
              <a:rPr lang="tr-TR" sz="2000" dirty="0" err="1"/>
              <a:t>Blackwell</a:t>
            </a:r>
            <a:r>
              <a:rPr lang="tr-TR" sz="2000" dirty="0"/>
              <a:t> Publishing.</a:t>
            </a:r>
          </a:p>
          <a:p>
            <a:pPr>
              <a:buClr>
                <a:schemeClr val="accent2">
                  <a:lumMod val="75000"/>
                </a:schemeClr>
              </a:buClr>
              <a:buSzPct val="100000"/>
              <a:buFont typeface="Wingdings" panose="05000000000000000000" pitchFamily="2" charset="2"/>
              <a:buChar char="§"/>
            </a:pPr>
            <a:r>
              <a:rPr lang="tr-TR" sz="2000" dirty="0" err="1"/>
              <a:t>Rehbein</a:t>
            </a:r>
            <a:r>
              <a:rPr lang="tr-TR" sz="2000" dirty="0"/>
              <a:t>, H. 2000. MEASURING THE SHELF LIFE OF FROZEN FISH (</a:t>
            </a:r>
            <a:r>
              <a:rPr lang="tr-TR" sz="2000" dirty="0" err="1"/>
              <a:t>Chapter</a:t>
            </a:r>
            <a:r>
              <a:rPr lang="tr-TR" sz="2000" dirty="0"/>
              <a:t> 21). </a:t>
            </a:r>
            <a:r>
              <a:rPr lang="tr-TR" sz="2000" dirty="0" err="1"/>
              <a:t>In</a:t>
            </a:r>
            <a:r>
              <a:rPr lang="tr-TR" sz="2000" dirty="0"/>
              <a:t> «</a:t>
            </a:r>
            <a:r>
              <a:rPr lang="tr-TR" sz="2000" dirty="0" err="1"/>
              <a:t>Safety</a:t>
            </a:r>
            <a:r>
              <a:rPr lang="tr-TR" sz="2000" dirty="0"/>
              <a:t> </a:t>
            </a:r>
            <a:r>
              <a:rPr lang="tr-TR" sz="2000" dirty="0" err="1"/>
              <a:t>and</a:t>
            </a:r>
            <a:r>
              <a:rPr lang="tr-TR" sz="2000" dirty="0"/>
              <a:t> </a:t>
            </a:r>
            <a:r>
              <a:rPr lang="tr-TR" sz="2000" dirty="0" err="1"/>
              <a:t>Quality</a:t>
            </a:r>
            <a:r>
              <a:rPr lang="tr-TR" sz="2000" dirty="0"/>
              <a:t> </a:t>
            </a:r>
            <a:r>
              <a:rPr lang="tr-TR" sz="2000" dirty="0" err="1"/>
              <a:t>Issues</a:t>
            </a:r>
            <a:r>
              <a:rPr lang="tr-TR" sz="2000" dirty="0"/>
              <a:t> in </a:t>
            </a:r>
            <a:r>
              <a:rPr lang="tr-TR" sz="2000" dirty="0" err="1"/>
              <a:t>Fish</a:t>
            </a:r>
            <a:r>
              <a:rPr lang="tr-TR" sz="2000" dirty="0"/>
              <a:t> </a:t>
            </a:r>
            <a:r>
              <a:rPr lang="tr-TR" sz="2000" dirty="0" err="1"/>
              <a:t>Processing</a:t>
            </a:r>
            <a:r>
              <a:rPr lang="tr-TR" sz="2000" dirty="0"/>
              <a:t>», CRC </a:t>
            </a:r>
            <a:r>
              <a:rPr lang="tr-TR" sz="2000" dirty="0" err="1"/>
              <a:t>Press</a:t>
            </a:r>
            <a:r>
              <a:rPr lang="tr-TR" sz="2000" dirty="0"/>
              <a:t> </a:t>
            </a:r>
            <a:r>
              <a:rPr lang="tr-TR" sz="2000" dirty="0" err="1"/>
              <a:t>Woodhead</a:t>
            </a:r>
            <a:r>
              <a:rPr lang="tr-TR" sz="2000" dirty="0"/>
              <a:t> Publishing Limited.</a:t>
            </a:r>
          </a:p>
          <a:p>
            <a:pPr>
              <a:buClr>
                <a:schemeClr val="accent2">
                  <a:lumMod val="75000"/>
                </a:schemeClr>
              </a:buClr>
              <a:buSzPct val="100000"/>
              <a:buFont typeface="Wingdings" panose="05000000000000000000" pitchFamily="2" charset="2"/>
              <a:buChar char="§"/>
            </a:pPr>
            <a:endParaRPr lang="tr-TR" sz="2000" dirty="0"/>
          </a:p>
        </p:txBody>
      </p:sp>
    </p:spTree>
    <p:extLst>
      <p:ext uri="{BB962C8B-B14F-4D97-AF65-F5344CB8AC3E}">
        <p14:creationId xmlns:p14="http://schemas.microsoft.com/office/powerpoint/2010/main" val="1200531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Balıkların dondurularak muhafazası</a:t>
            </a:r>
            <a:endParaRPr lang="en-US" b="1" dirty="0"/>
          </a:p>
        </p:txBody>
      </p:sp>
      <p:sp>
        <p:nvSpPr>
          <p:cNvPr id="3" name="Veri Yer Tutucusu 2"/>
          <p:cNvSpPr>
            <a:spLocks noGrp="1"/>
          </p:cNvSpPr>
          <p:nvPr>
            <p:ph type="dt" sz="half" idx="10"/>
          </p:nvPr>
        </p:nvSpPr>
        <p:spPr/>
        <p:txBody>
          <a:bodyPr/>
          <a:lstStyle/>
          <a:p>
            <a:fld id="{200C2595-1C08-4FBB-A8B1-D0CDEA0B0A7C}" type="datetime1">
              <a:rPr lang="tr-TR" smtClean="0"/>
              <a:t>16.12.2021</a:t>
            </a:fld>
            <a:endParaRPr lang="tr-TR"/>
          </a:p>
        </p:txBody>
      </p:sp>
      <p:sp>
        <p:nvSpPr>
          <p:cNvPr id="4" name="Altbilgi Yer Tutucusu 3"/>
          <p:cNvSpPr>
            <a:spLocks noGrp="1"/>
          </p:cNvSpPr>
          <p:nvPr>
            <p:ph type="ftr" sz="quarter" idx="11"/>
          </p:nvPr>
        </p:nvSpPr>
        <p:spPr/>
        <p:txBody>
          <a:bodyPr/>
          <a:lstStyle/>
          <a:p>
            <a:r>
              <a:rPr lang="tr-TR"/>
              <a:t>GDM 421 SU ÜRÜN. TEK</a:t>
            </a:r>
          </a:p>
        </p:txBody>
      </p:sp>
      <p:sp>
        <p:nvSpPr>
          <p:cNvPr id="5" name="Slayt Numarası Yer Tutucusu 4"/>
          <p:cNvSpPr>
            <a:spLocks noGrp="1"/>
          </p:cNvSpPr>
          <p:nvPr>
            <p:ph type="sldNum" sz="quarter" idx="12"/>
          </p:nvPr>
        </p:nvSpPr>
        <p:spPr/>
        <p:txBody>
          <a:bodyPr>
            <a:normAutofit fontScale="85000" lnSpcReduction="20000"/>
          </a:bodyPr>
          <a:lstStyle/>
          <a:p>
            <a:fld id="{8818866D-0444-4E98-9157-10C2F682FBB5}" type="slidenum">
              <a:rPr lang="tr-TR" smtClean="0"/>
              <a:pPr/>
              <a:t>2</a:t>
            </a:fld>
            <a:endParaRPr lang="tr-TR"/>
          </a:p>
        </p:txBody>
      </p:sp>
      <p:sp>
        <p:nvSpPr>
          <p:cNvPr id="6" name="İçerik Yer Tutucusu 5"/>
          <p:cNvSpPr>
            <a:spLocks noGrp="1"/>
          </p:cNvSpPr>
          <p:nvPr>
            <p:ph sz="quarter" idx="1"/>
          </p:nvPr>
        </p:nvSpPr>
        <p:spPr/>
        <p:txBody>
          <a:bodyPr>
            <a:normAutofit/>
          </a:bodyPr>
          <a:lstStyle/>
          <a:p>
            <a:pPr>
              <a:buClr>
                <a:schemeClr val="accent2">
                  <a:lumMod val="75000"/>
                </a:schemeClr>
              </a:buClr>
              <a:buSzPct val="100000"/>
              <a:buFont typeface="Wingdings" panose="05000000000000000000" pitchFamily="2" charset="2"/>
              <a:buChar char="§"/>
            </a:pPr>
            <a:r>
              <a:rPr lang="tr-TR" sz="2000" dirty="0"/>
              <a:t>Balıklar su içeriği yüksek gıdalardır</a:t>
            </a:r>
          </a:p>
          <a:p>
            <a:pPr>
              <a:buClr>
                <a:schemeClr val="accent2">
                  <a:lumMod val="75000"/>
                </a:schemeClr>
              </a:buClr>
              <a:buSzPct val="100000"/>
              <a:buFont typeface="Wingdings" panose="05000000000000000000" pitchFamily="2" charset="2"/>
              <a:buChar char="§"/>
            </a:pPr>
            <a:r>
              <a:rPr lang="tr-TR" sz="2000" dirty="0"/>
              <a:t>Dondurma prosesi, </a:t>
            </a:r>
            <a:r>
              <a:rPr lang="tr-TR" sz="2000" b="1" dirty="0">
                <a:solidFill>
                  <a:srgbClr val="FF0000"/>
                </a:solidFill>
              </a:rPr>
              <a:t>balıkların merkez sıcaklığının hızla -1°C’ye düşürülmesi</a:t>
            </a:r>
            <a:r>
              <a:rPr lang="tr-TR" sz="2000" dirty="0"/>
              <a:t>, </a:t>
            </a:r>
            <a:r>
              <a:rPr lang="tr-TR" sz="2000" b="1" dirty="0">
                <a:solidFill>
                  <a:srgbClr val="0000FF"/>
                </a:solidFill>
              </a:rPr>
              <a:t>suyun buz kristallerine dönüşümü </a:t>
            </a:r>
            <a:r>
              <a:rPr lang="tr-TR" sz="2000" dirty="0"/>
              <a:t>ve </a:t>
            </a:r>
            <a:r>
              <a:rPr lang="tr-TR" sz="2000" b="1" dirty="0" smtClean="0"/>
              <a:t>ürün sıcaklığının </a:t>
            </a:r>
            <a:r>
              <a:rPr lang="tr-TR" sz="2000" b="1" dirty="0"/>
              <a:t>arzu edilen depolama sıcaklığına </a:t>
            </a:r>
            <a:r>
              <a:rPr lang="tr-TR" sz="2000" b="1" dirty="0" smtClean="0"/>
              <a:t>(tercihen -30°C) kadar </a:t>
            </a:r>
            <a:r>
              <a:rPr lang="tr-TR" sz="2000" b="1" dirty="0"/>
              <a:t>düşmesi </a:t>
            </a:r>
            <a:r>
              <a:rPr lang="tr-TR" sz="2000" dirty="0"/>
              <a:t>olarak tanımlanır</a:t>
            </a:r>
          </a:p>
          <a:p>
            <a:pPr>
              <a:buClr>
                <a:schemeClr val="accent2">
                  <a:lumMod val="75000"/>
                </a:schemeClr>
              </a:buClr>
              <a:buSzPct val="100000"/>
              <a:buFont typeface="Wingdings" panose="05000000000000000000" pitchFamily="2" charset="2"/>
              <a:buChar char="§"/>
            </a:pPr>
            <a:endParaRPr lang="tr-TR" sz="2000" dirty="0"/>
          </a:p>
          <a:p>
            <a:pPr>
              <a:buClr>
                <a:schemeClr val="accent2">
                  <a:lumMod val="75000"/>
                </a:schemeClr>
              </a:buClr>
              <a:buSzPct val="100000"/>
              <a:buFont typeface="Wingdings" panose="05000000000000000000" pitchFamily="2" charset="2"/>
              <a:buChar char="§"/>
            </a:pPr>
            <a:r>
              <a:rPr lang="tr-TR" sz="2000" dirty="0"/>
              <a:t>Dondurma prosesinde depolama sıcaklığı genellikle -18°C’dir</a:t>
            </a:r>
          </a:p>
          <a:p>
            <a:pPr>
              <a:buClr>
                <a:schemeClr val="accent2">
                  <a:lumMod val="75000"/>
                </a:schemeClr>
              </a:buClr>
              <a:buSzPct val="100000"/>
              <a:buFont typeface="Wingdings" panose="05000000000000000000" pitchFamily="2" charset="2"/>
              <a:buChar char="§"/>
            </a:pPr>
            <a:r>
              <a:rPr lang="tr-TR" sz="2000" dirty="0"/>
              <a:t>Halen bu sıcaklıkta sıvı fazda (donmamış) bir miktar suyun olduğu bilinmektedir</a:t>
            </a:r>
          </a:p>
          <a:p>
            <a:pPr>
              <a:buClr>
                <a:schemeClr val="accent2">
                  <a:lumMod val="75000"/>
                </a:schemeClr>
              </a:buClr>
              <a:buSzPct val="100000"/>
              <a:buFont typeface="Wingdings" panose="05000000000000000000" pitchFamily="2" charset="2"/>
              <a:buChar char="§"/>
            </a:pPr>
            <a:r>
              <a:rPr lang="tr-TR" sz="2000" b="1" dirty="0">
                <a:solidFill>
                  <a:srgbClr val="00B050"/>
                </a:solidFill>
              </a:rPr>
              <a:t>Bu sıvı fazda bulunan su donmuş depolama sürecinde balıklardaki istenmeyen kalite değişimlerinden sorumludur</a:t>
            </a:r>
          </a:p>
        </p:txBody>
      </p:sp>
    </p:spTree>
    <p:extLst>
      <p:ext uri="{BB962C8B-B14F-4D97-AF65-F5344CB8AC3E}">
        <p14:creationId xmlns:p14="http://schemas.microsoft.com/office/powerpoint/2010/main" val="868505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Yer Tutucusu 7"/>
          <p:cNvSpPr>
            <a:spLocks noGrp="1"/>
          </p:cNvSpPr>
          <p:nvPr>
            <p:ph type="body" idx="1"/>
          </p:nvPr>
        </p:nvSpPr>
        <p:spPr/>
        <p:txBody>
          <a:bodyPr>
            <a:normAutofit/>
          </a:bodyPr>
          <a:lstStyle/>
          <a:p>
            <a:endParaRPr lang="en-US" dirty="0"/>
          </a:p>
        </p:txBody>
      </p:sp>
      <p:sp>
        <p:nvSpPr>
          <p:cNvPr id="7" name="Unvan 6"/>
          <p:cNvSpPr>
            <a:spLocks noGrp="1"/>
          </p:cNvSpPr>
          <p:nvPr>
            <p:ph type="title"/>
          </p:nvPr>
        </p:nvSpPr>
        <p:spPr/>
        <p:txBody>
          <a:bodyPr>
            <a:normAutofit/>
          </a:bodyPr>
          <a:lstStyle/>
          <a:p>
            <a:r>
              <a:rPr lang="tr-TR" sz="3200" b="1" dirty="0"/>
              <a:t>DONDURMA PROSESİNİN AŞAMALARI</a:t>
            </a:r>
            <a:endParaRPr lang="en-US" sz="3200" b="1" dirty="0"/>
          </a:p>
        </p:txBody>
      </p:sp>
      <p:sp>
        <p:nvSpPr>
          <p:cNvPr id="3" name="Veri Yer Tutucusu 2"/>
          <p:cNvSpPr>
            <a:spLocks noGrp="1"/>
          </p:cNvSpPr>
          <p:nvPr>
            <p:ph type="dt" sz="half" idx="10"/>
          </p:nvPr>
        </p:nvSpPr>
        <p:spPr/>
        <p:txBody>
          <a:bodyPr/>
          <a:lstStyle/>
          <a:p>
            <a:fld id="{A61054F9-8EDB-47E9-9AF4-FB94EE1F19CE}" type="datetime1">
              <a:rPr lang="tr-TR" smtClean="0"/>
              <a:t>16.12.2021</a:t>
            </a:fld>
            <a:endParaRPr lang="tr-TR"/>
          </a:p>
        </p:txBody>
      </p:sp>
      <p:sp>
        <p:nvSpPr>
          <p:cNvPr id="4" name="Altbilgi Yer Tutucusu 3"/>
          <p:cNvSpPr>
            <a:spLocks noGrp="1"/>
          </p:cNvSpPr>
          <p:nvPr>
            <p:ph type="ftr" sz="quarter" idx="4294967295"/>
          </p:nvPr>
        </p:nvSpPr>
        <p:spPr>
          <a:xfrm>
            <a:off x="0" y="6248400"/>
            <a:ext cx="5421313" cy="365125"/>
          </a:xfrm>
        </p:spPr>
        <p:txBody>
          <a:bodyPr/>
          <a:lstStyle/>
          <a:p>
            <a:r>
              <a:rPr lang="tr-TR"/>
              <a:t>GDM 421 SU ÜRÜN. TEK</a:t>
            </a:r>
          </a:p>
        </p:txBody>
      </p:sp>
      <p:sp>
        <p:nvSpPr>
          <p:cNvPr id="5" name="Slayt Numarası Yer Tutucusu 4"/>
          <p:cNvSpPr>
            <a:spLocks noGrp="1"/>
          </p:cNvSpPr>
          <p:nvPr>
            <p:ph type="sldNum" sz="quarter" idx="4294967295"/>
          </p:nvPr>
        </p:nvSpPr>
        <p:spPr>
          <a:xfrm>
            <a:off x="0" y="1271588"/>
            <a:ext cx="533400" cy="244475"/>
          </a:xfrm>
        </p:spPr>
        <p:txBody>
          <a:bodyPr>
            <a:normAutofit fontScale="85000" lnSpcReduction="20000"/>
          </a:bodyPr>
          <a:lstStyle/>
          <a:p>
            <a:fld id="{8818866D-0444-4E98-9157-10C2F682FBB5}" type="slidenum">
              <a:rPr lang="tr-TR" smtClean="0"/>
              <a:pPr/>
              <a:t>3</a:t>
            </a:fld>
            <a:endParaRPr lang="tr-TR"/>
          </a:p>
        </p:txBody>
      </p:sp>
    </p:spTree>
    <p:extLst>
      <p:ext uri="{BB962C8B-B14F-4D97-AF65-F5344CB8AC3E}">
        <p14:creationId xmlns:p14="http://schemas.microsoft.com/office/powerpoint/2010/main" val="831396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Dondurma prosesinin aşamaları</a:t>
            </a:r>
            <a:endParaRPr lang="en-US" b="1" dirty="0"/>
          </a:p>
        </p:txBody>
      </p:sp>
      <p:sp>
        <p:nvSpPr>
          <p:cNvPr id="3" name="Veri Yer Tutucusu 2"/>
          <p:cNvSpPr>
            <a:spLocks noGrp="1"/>
          </p:cNvSpPr>
          <p:nvPr>
            <p:ph type="dt" sz="half" idx="10"/>
          </p:nvPr>
        </p:nvSpPr>
        <p:spPr/>
        <p:txBody>
          <a:bodyPr/>
          <a:lstStyle/>
          <a:p>
            <a:fld id="{E95F7275-2931-4887-AF2F-D586D2A0CEE6}" type="datetime1">
              <a:rPr lang="tr-TR" smtClean="0"/>
              <a:t>16.12.2021</a:t>
            </a:fld>
            <a:endParaRPr lang="tr-TR"/>
          </a:p>
        </p:txBody>
      </p:sp>
      <p:sp>
        <p:nvSpPr>
          <p:cNvPr id="4" name="Altbilgi Yer Tutucusu 3"/>
          <p:cNvSpPr>
            <a:spLocks noGrp="1"/>
          </p:cNvSpPr>
          <p:nvPr>
            <p:ph type="ftr" sz="quarter" idx="11"/>
          </p:nvPr>
        </p:nvSpPr>
        <p:spPr/>
        <p:txBody>
          <a:bodyPr/>
          <a:lstStyle/>
          <a:p>
            <a:r>
              <a:rPr lang="tr-TR"/>
              <a:t>GDM 421 SU ÜRÜN. TEK</a:t>
            </a:r>
          </a:p>
        </p:txBody>
      </p:sp>
      <p:sp>
        <p:nvSpPr>
          <p:cNvPr id="5" name="Slayt Numarası Yer Tutucusu 4"/>
          <p:cNvSpPr>
            <a:spLocks noGrp="1"/>
          </p:cNvSpPr>
          <p:nvPr>
            <p:ph type="sldNum" sz="quarter" idx="12"/>
          </p:nvPr>
        </p:nvSpPr>
        <p:spPr/>
        <p:txBody>
          <a:bodyPr>
            <a:normAutofit fontScale="85000" lnSpcReduction="20000"/>
          </a:bodyPr>
          <a:lstStyle/>
          <a:p>
            <a:fld id="{8818866D-0444-4E98-9157-10C2F682FBB5}" type="slidenum">
              <a:rPr lang="tr-TR" smtClean="0"/>
              <a:pPr/>
              <a:t>4</a:t>
            </a:fld>
            <a:endParaRPr lang="tr-TR"/>
          </a:p>
        </p:txBody>
      </p:sp>
      <p:grpSp>
        <p:nvGrpSpPr>
          <p:cNvPr id="34" name="Group 11"/>
          <p:cNvGrpSpPr>
            <a:grpSpLocks/>
          </p:cNvGrpSpPr>
          <p:nvPr/>
        </p:nvGrpSpPr>
        <p:grpSpPr bwMode="auto">
          <a:xfrm>
            <a:off x="285720" y="2137612"/>
            <a:ext cx="2520000" cy="3960000"/>
            <a:chOff x="3762" y="1166"/>
            <a:chExt cx="1370" cy="2355"/>
          </a:xfrm>
        </p:grpSpPr>
        <p:sp>
          <p:nvSpPr>
            <p:cNvPr id="35" name="AutoShape 12"/>
            <p:cNvSpPr>
              <a:spLocks noChangeArrowheads="1"/>
            </p:cNvSpPr>
            <p:nvPr/>
          </p:nvSpPr>
          <p:spPr bwMode="gray">
            <a:xfrm>
              <a:off x="3762" y="1166"/>
              <a:ext cx="1370" cy="2355"/>
            </a:xfrm>
            <a:prstGeom prst="roundRect">
              <a:avLst>
                <a:gd name="adj" fmla="val 4806"/>
              </a:avLst>
            </a:prstGeom>
            <a:gradFill rotWithShape="1">
              <a:gsLst>
                <a:gs pos="0">
                  <a:schemeClr val="accent2"/>
                </a:gs>
                <a:gs pos="100000">
                  <a:schemeClr val="accent2">
                    <a:gamma/>
                    <a:shade val="54902"/>
                    <a:invGamma/>
                  </a:schemeClr>
                </a:gs>
              </a:gsLst>
              <a:lin ang="5400000" scaled="1"/>
            </a:gradFill>
            <a:ln w="9525">
              <a:noFill/>
              <a:round/>
              <a:headEnd/>
              <a:tailEnd/>
            </a:ln>
            <a:effectLst/>
            <a:scene3d>
              <a:camera prst="legacyPerspectiveRight"/>
              <a:lightRig rig="legacyFlat3" dir="r"/>
            </a:scene3d>
            <a:sp3d extrusionH="887400" prstMaterial="legacyPlastic">
              <a:bevelT w="13500" h="13500" prst="angle"/>
              <a:bevelB w="13500" h="13500" prst="angle"/>
              <a:extrusionClr>
                <a:schemeClr val="accent2"/>
              </a:extrusionClr>
            </a:sp3d>
          </p:spPr>
          <p:txBody>
            <a:bodyPr wrap="none" anchor="ctr">
              <a:flatTx/>
            </a:bodyPr>
            <a:lstStyle/>
            <a:p>
              <a:endParaRPr lang="tr-TR"/>
            </a:p>
          </p:txBody>
        </p:sp>
        <p:sp>
          <p:nvSpPr>
            <p:cNvPr id="36" name="Line 13"/>
            <p:cNvSpPr>
              <a:spLocks noChangeShapeType="1"/>
            </p:cNvSpPr>
            <p:nvPr/>
          </p:nvSpPr>
          <p:spPr bwMode="gray">
            <a:xfrm>
              <a:off x="3829" y="1176"/>
              <a:ext cx="1246" cy="0"/>
            </a:xfrm>
            <a:prstGeom prst="line">
              <a:avLst/>
            </a:prstGeom>
            <a:noFill/>
            <a:ln w="9525">
              <a:solidFill>
                <a:srgbClr val="F8F8F8">
                  <a:alpha val="25000"/>
                </a:srgbClr>
              </a:solidFill>
              <a:round/>
              <a:headEnd/>
              <a:tailEnd/>
            </a:ln>
            <a:effectLst/>
          </p:spPr>
          <p:txBody>
            <a:bodyPr/>
            <a:lstStyle/>
            <a:p>
              <a:endParaRPr lang="tr-TR"/>
            </a:p>
          </p:txBody>
        </p:sp>
        <p:sp>
          <p:nvSpPr>
            <p:cNvPr id="37" name="Freeform 14"/>
            <p:cNvSpPr>
              <a:spLocks/>
            </p:cNvSpPr>
            <p:nvPr/>
          </p:nvSpPr>
          <p:spPr bwMode="gray">
            <a:xfrm flipV="1">
              <a:off x="3772" y="3487"/>
              <a:ext cx="1353" cy="30"/>
            </a:xfrm>
            <a:custGeom>
              <a:avLst/>
              <a:gdLst/>
              <a:ahLst/>
              <a:cxnLst>
                <a:cxn ang="0">
                  <a:pos x="0" y="19"/>
                </a:cxn>
                <a:cxn ang="0">
                  <a:pos x="72" y="0"/>
                </a:cxn>
                <a:cxn ang="0">
                  <a:pos x="1249" y="0"/>
                </a:cxn>
                <a:cxn ang="0">
                  <a:pos x="1318" y="19"/>
                </a:cxn>
              </a:cxnLst>
              <a:rect l="0" t="0" r="r" b="b"/>
              <a:pathLst>
                <a:path w="1318" h="19">
                  <a:moveTo>
                    <a:pt x="0" y="19"/>
                  </a:moveTo>
                  <a:cubicBezTo>
                    <a:pt x="12" y="16"/>
                    <a:pt x="12" y="1"/>
                    <a:pt x="72" y="0"/>
                  </a:cubicBezTo>
                  <a:lnTo>
                    <a:pt x="1249" y="0"/>
                  </a:lnTo>
                  <a:cubicBezTo>
                    <a:pt x="1305" y="1"/>
                    <a:pt x="1304" y="15"/>
                    <a:pt x="1318" y="19"/>
                  </a:cubicBezTo>
                </a:path>
              </a:pathLst>
            </a:custGeom>
            <a:noFill/>
            <a:ln w="9525">
              <a:solidFill>
                <a:srgbClr val="FFFFFF">
                  <a:alpha val="20000"/>
                </a:srgbClr>
              </a:solidFill>
              <a:round/>
              <a:headEnd/>
              <a:tailEnd/>
            </a:ln>
            <a:effectLst/>
          </p:spPr>
          <p:txBody>
            <a:bodyPr/>
            <a:lstStyle/>
            <a:p>
              <a:endParaRPr lang="tr-TR"/>
            </a:p>
          </p:txBody>
        </p:sp>
        <p:sp>
          <p:nvSpPr>
            <p:cNvPr id="38" name="Freeform 15"/>
            <p:cNvSpPr>
              <a:spLocks/>
            </p:cNvSpPr>
            <p:nvPr/>
          </p:nvSpPr>
          <p:spPr bwMode="gray">
            <a:xfrm>
              <a:off x="3779" y="1169"/>
              <a:ext cx="1336" cy="23"/>
            </a:xfrm>
            <a:custGeom>
              <a:avLst/>
              <a:gdLst/>
              <a:ahLst/>
              <a:cxnLst>
                <a:cxn ang="0">
                  <a:pos x="0" y="19"/>
                </a:cxn>
                <a:cxn ang="0">
                  <a:pos x="72" y="0"/>
                </a:cxn>
                <a:cxn ang="0">
                  <a:pos x="1249" y="0"/>
                </a:cxn>
                <a:cxn ang="0">
                  <a:pos x="1318" y="19"/>
                </a:cxn>
              </a:cxnLst>
              <a:rect l="0" t="0" r="r" b="b"/>
              <a:pathLst>
                <a:path w="1318" h="19">
                  <a:moveTo>
                    <a:pt x="0" y="19"/>
                  </a:moveTo>
                  <a:cubicBezTo>
                    <a:pt x="12" y="16"/>
                    <a:pt x="12" y="1"/>
                    <a:pt x="72" y="0"/>
                  </a:cubicBezTo>
                  <a:lnTo>
                    <a:pt x="1249" y="0"/>
                  </a:lnTo>
                  <a:cubicBezTo>
                    <a:pt x="1305" y="1"/>
                    <a:pt x="1304" y="15"/>
                    <a:pt x="1318" y="19"/>
                  </a:cubicBezTo>
                </a:path>
              </a:pathLst>
            </a:custGeom>
            <a:noFill/>
            <a:ln w="9525">
              <a:solidFill>
                <a:srgbClr val="F8F8F8">
                  <a:alpha val="39999"/>
                </a:srgbClr>
              </a:solidFill>
              <a:round/>
              <a:headEnd/>
              <a:tailEnd/>
            </a:ln>
            <a:effectLst/>
          </p:spPr>
          <p:txBody>
            <a:bodyPr/>
            <a:lstStyle/>
            <a:p>
              <a:endParaRPr lang="tr-TR"/>
            </a:p>
          </p:txBody>
        </p:sp>
      </p:grpSp>
      <p:grpSp>
        <p:nvGrpSpPr>
          <p:cNvPr id="39" name="Group 16"/>
          <p:cNvGrpSpPr>
            <a:grpSpLocks/>
          </p:cNvGrpSpPr>
          <p:nvPr/>
        </p:nvGrpSpPr>
        <p:grpSpPr bwMode="auto">
          <a:xfrm>
            <a:off x="642910" y="1285860"/>
            <a:ext cx="1800000" cy="1440000"/>
            <a:chOff x="3024" y="960"/>
            <a:chExt cx="692" cy="730"/>
          </a:xfrm>
        </p:grpSpPr>
        <p:pic>
          <p:nvPicPr>
            <p:cNvPr id="40" name="Picture 17" descr="circuler_1"/>
            <p:cNvPicPr>
              <a:picLocks noChangeAspect="1" noChangeArrowheads="1"/>
            </p:cNvPicPr>
            <p:nvPr/>
          </p:nvPicPr>
          <p:blipFill>
            <a:blip r:embed="rId2"/>
            <a:srcRect/>
            <a:stretch>
              <a:fillRect/>
            </a:stretch>
          </p:blipFill>
          <p:spPr bwMode="gray">
            <a:xfrm>
              <a:off x="3024" y="960"/>
              <a:ext cx="692" cy="728"/>
            </a:xfrm>
            <a:prstGeom prst="rect">
              <a:avLst/>
            </a:prstGeom>
            <a:noFill/>
          </p:spPr>
        </p:pic>
        <p:sp>
          <p:nvSpPr>
            <p:cNvPr id="41" name="Oval 18"/>
            <p:cNvSpPr>
              <a:spLocks noChangeArrowheads="1"/>
            </p:cNvSpPr>
            <p:nvPr/>
          </p:nvSpPr>
          <p:spPr bwMode="gray">
            <a:xfrm>
              <a:off x="3024" y="960"/>
              <a:ext cx="687" cy="730"/>
            </a:xfrm>
            <a:prstGeom prst="ellipse">
              <a:avLst/>
            </a:prstGeom>
            <a:gradFill rotWithShape="1">
              <a:gsLst>
                <a:gs pos="0">
                  <a:srgbClr val="DDDDDD">
                    <a:gamma/>
                    <a:shade val="46275"/>
                    <a:invGamma/>
                    <a:alpha val="89999"/>
                  </a:srgbClr>
                </a:gs>
                <a:gs pos="50000">
                  <a:srgbClr val="DDDDDD">
                    <a:alpha val="55000"/>
                  </a:srgbClr>
                </a:gs>
                <a:gs pos="100000">
                  <a:srgbClr val="DDDDDD">
                    <a:gamma/>
                    <a:shade val="46275"/>
                    <a:invGamma/>
                    <a:alpha val="89999"/>
                  </a:srgbClr>
                </a:gs>
              </a:gsLst>
              <a:lin ang="5400000" scaled="1"/>
            </a:gradFill>
            <a:ln w="9525" algn="ctr">
              <a:noFill/>
              <a:round/>
              <a:headEnd/>
              <a:tailEnd/>
            </a:ln>
            <a:effectLst/>
          </p:spPr>
          <p:txBody>
            <a:bodyPr wrap="none" anchor="ctr"/>
            <a:lstStyle/>
            <a:p>
              <a:endParaRPr lang="tr-TR"/>
            </a:p>
          </p:txBody>
        </p:sp>
        <p:pic>
          <p:nvPicPr>
            <p:cNvPr id="42" name="Picture 19" descr="Picture2"/>
            <p:cNvPicPr>
              <a:picLocks noChangeAspect="1" noChangeArrowheads="1"/>
            </p:cNvPicPr>
            <p:nvPr/>
          </p:nvPicPr>
          <p:blipFill>
            <a:blip r:embed="rId3"/>
            <a:srcRect/>
            <a:stretch>
              <a:fillRect/>
            </a:stretch>
          </p:blipFill>
          <p:spPr bwMode="gray">
            <a:xfrm>
              <a:off x="3093" y="967"/>
              <a:ext cx="547" cy="258"/>
            </a:xfrm>
            <a:prstGeom prst="rect">
              <a:avLst/>
            </a:prstGeom>
            <a:noFill/>
          </p:spPr>
        </p:pic>
      </p:grpSp>
      <p:grpSp>
        <p:nvGrpSpPr>
          <p:cNvPr id="43" name="Group 20"/>
          <p:cNvGrpSpPr>
            <a:grpSpLocks/>
          </p:cNvGrpSpPr>
          <p:nvPr/>
        </p:nvGrpSpPr>
        <p:grpSpPr bwMode="auto">
          <a:xfrm>
            <a:off x="3355348" y="2146288"/>
            <a:ext cx="2520000" cy="3960000"/>
            <a:chOff x="3762" y="1166"/>
            <a:chExt cx="1370" cy="2355"/>
          </a:xfrm>
        </p:grpSpPr>
        <p:sp>
          <p:nvSpPr>
            <p:cNvPr id="44" name="AutoShape 21"/>
            <p:cNvSpPr>
              <a:spLocks noChangeArrowheads="1"/>
            </p:cNvSpPr>
            <p:nvPr/>
          </p:nvSpPr>
          <p:spPr bwMode="gray">
            <a:xfrm>
              <a:off x="3762" y="1166"/>
              <a:ext cx="1370" cy="2355"/>
            </a:xfrm>
            <a:prstGeom prst="roundRect">
              <a:avLst>
                <a:gd name="adj" fmla="val 4806"/>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flatTx/>
            </a:bodyPr>
            <a:lstStyle/>
            <a:p>
              <a:endParaRPr lang="tr-TR"/>
            </a:p>
          </p:txBody>
        </p:sp>
        <p:sp>
          <p:nvSpPr>
            <p:cNvPr id="45" name="Line 22"/>
            <p:cNvSpPr>
              <a:spLocks noChangeShapeType="1"/>
            </p:cNvSpPr>
            <p:nvPr/>
          </p:nvSpPr>
          <p:spPr bwMode="gray">
            <a:xfrm>
              <a:off x="3829" y="1176"/>
              <a:ext cx="1246" cy="0"/>
            </a:xfrm>
            <a:prstGeom prst="line">
              <a:avLst/>
            </a:prstGeom>
            <a:noFill/>
            <a:ln w="9525">
              <a:solidFill>
                <a:srgbClr val="F8F8F8">
                  <a:alpha val="25000"/>
                </a:srgbClr>
              </a:solidFill>
              <a:round/>
              <a:headEnd/>
              <a:tailEnd/>
            </a:ln>
            <a:effectLst/>
          </p:spPr>
          <p:txBody>
            <a:bodyPr/>
            <a:lstStyle/>
            <a:p>
              <a:endParaRPr lang="tr-TR"/>
            </a:p>
          </p:txBody>
        </p:sp>
        <p:sp>
          <p:nvSpPr>
            <p:cNvPr id="46" name="Freeform 23"/>
            <p:cNvSpPr>
              <a:spLocks/>
            </p:cNvSpPr>
            <p:nvPr/>
          </p:nvSpPr>
          <p:spPr bwMode="gray">
            <a:xfrm flipV="1">
              <a:off x="3772" y="3487"/>
              <a:ext cx="1353" cy="30"/>
            </a:xfrm>
            <a:custGeom>
              <a:avLst/>
              <a:gdLst/>
              <a:ahLst/>
              <a:cxnLst>
                <a:cxn ang="0">
                  <a:pos x="0" y="19"/>
                </a:cxn>
                <a:cxn ang="0">
                  <a:pos x="72" y="0"/>
                </a:cxn>
                <a:cxn ang="0">
                  <a:pos x="1249" y="0"/>
                </a:cxn>
                <a:cxn ang="0">
                  <a:pos x="1318" y="19"/>
                </a:cxn>
              </a:cxnLst>
              <a:rect l="0" t="0" r="r" b="b"/>
              <a:pathLst>
                <a:path w="1318" h="19">
                  <a:moveTo>
                    <a:pt x="0" y="19"/>
                  </a:moveTo>
                  <a:cubicBezTo>
                    <a:pt x="12" y="16"/>
                    <a:pt x="12" y="1"/>
                    <a:pt x="72" y="0"/>
                  </a:cubicBezTo>
                  <a:lnTo>
                    <a:pt x="1249" y="0"/>
                  </a:lnTo>
                  <a:cubicBezTo>
                    <a:pt x="1305" y="1"/>
                    <a:pt x="1304" y="15"/>
                    <a:pt x="1318" y="19"/>
                  </a:cubicBezTo>
                </a:path>
              </a:pathLst>
            </a:custGeom>
            <a:noFill/>
            <a:ln w="9525">
              <a:solidFill>
                <a:srgbClr val="FFFFFF">
                  <a:alpha val="20000"/>
                </a:srgbClr>
              </a:solidFill>
              <a:round/>
              <a:headEnd/>
              <a:tailEnd/>
            </a:ln>
            <a:effectLst/>
          </p:spPr>
          <p:txBody>
            <a:bodyPr/>
            <a:lstStyle/>
            <a:p>
              <a:endParaRPr lang="tr-TR"/>
            </a:p>
          </p:txBody>
        </p:sp>
        <p:sp>
          <p:nvSpPr>
            <p:cNvPr id="47" name="Freeform 24"/>
            <p:cNvSpPr>
              <a:spLocks/>
            </p:cNvSpPr>
            <p:nvPr/>
          </p:nvSpPr>
          <p:spPr bwMode="gray">
            <a:xfrm>
              <a:off x="3779" y="1169"/>
              <a:ext cx="1336" cy="23"/>
            </a:xfrm>
            <a:custGeom>
              <a:avLst/>
              <a:gdLst/>
              <a:ahLst/>
              <a:cxnLst>
                <a:cxn ang="0">
                  <a:pos x="0" y="19"/>
                </a:cxn>
                <a:cxn ang="0">
                  <a:pos x="72" y="0"/>
                </a:cxn>
                <a:cxn ang="0">
                  <a:pos x="1249" y="0"/>
                </a:cxn>
                <a:cxn ang="0">
                  <a:pos x="1318" y="19"/>
                </a:cxn>
              </a:cxnLst>
              <a:rect l="0" t="0" r="r" b="b"/>
              <a:pathLst>
                <a:path w="1318" h="19">
                  <a:moveTo>
                    <a:pt x="0" y="19"/>
                  </a:moveTo>
                  <a:cubicBezTo>
                    <a:pt x="12" y="16"/>
                    <a:pt x="12" y="1"/>
                    <a:pt x="72" y="0"/>
                  </a:cubicBezTo>
                  <a:lnTo>
                    <a:pt x="1249" y="0"/>
                  </a:lnTo>
                  <a:cubicBezTo>
                    <a:pt x="1305" y="1"/>
                    <a:pt x="1304" y="15"/>
                    <a:pt x="1318" y="19"/>
                  </a:cubicBezTo>
                </a:path>
              </a:pathLst>
            </a:custGeom>
            <a:noFill/>
            <a:ln w="9525">
              <a:solidFill>
                <a:srgbClr val="F8F8F8">
                  <a:alpha val="39999"/>
                </a:srgbClr>
              </a:solidFill>
              <a:round/>
              <a:headEnd/>
              <a:tailEnd/>
            </a:ln>
            <a:effectLst/>
          </p:spPr>
          <p:txBody>
            <a:bodyPr/>
            <a:lstStyle/>
            <a:p>
              <a:endParaRPr lang="tr-TR"/>
            </a:p>
          </p:txBody>
        </p:sp>
      </p:grpSp>
      <p:grpSp>
        <p:nvGrpSpPr>
          <p:cNvPr id="48" name="Group 25"/>
          <p:cNvGrpSpPr>
            <a:grpSpLocks/>
          </p:cNvGrpSpPr>
          <p:nvPr/>
        </p:nvGrpSpPr>
        <p:grpSpPr bwMode="auto">
          <a:xfrm>
            <a:off x="3700694" y="1274620"/>
            <a:ext cx="1800000" cy="1440000"/>
            <a:chOff x="3024" y="960"/>
            <a:chExt cx="692" cy="730"/>
          </a:xfrm>
        </p:grpSpPr>
        <p:pic>
          <p:nvPicPr>
            <p:cNvPr id="49" name="Picture 26" descr="circuler_1"/>
            <p:cNvPicPr>
              <a:picLocks noChangeAspect="1" noChangeArrowheads="1"/>
            </p:cNvPicPr>
            <p:nvPr/>
          </p:nvPicPr>
          <p:blipFill>
            <a:blip r:embed="rId2"/>
            <a:srcRect/>
            <a:stretch>
              <a:fillRect/>
            </a:stretch>
          </p:blipFill>
          <p:spPr bwMode="gray">
            <a:xfrm>
              <a:off x="3024" y="960"/>
              <a:ext cx="692" cy="728"/>
            </a:xfrm>
            <a:prstGeom prst="rect">
              <a:avLst/>
            </a:prstGeom>
            <a:noFill/>
          </p:spPr>
        </p:pic>
        <p:sp>
          <p:nvSpPr>
            <p:cNvPr id="50" name="Oval 27"/>
            <p:cNvSpPr>
              <a:spLocks noChangeArrowheads="1"/>
            </p:cNvSpPr>
            <p:nvPr/>
          </p:nvSpPr>
          <p:spPr bwMode="gray">
            <a:xfrm>
              <a:off x="3024" y="960"/>
              <a:ext cx="687" cy="730"/>
            </a:xfrm>
            <a:prstGeom prst="ellipse">
              <a:avLst/>
            </a:prstGeom>
            <a:gradFill rotWithShape="1">
              <a:gsLst>
                <a:gs pos="0">
                  <a:srgbClr val="DDDDDD">
                    <a:gamma/>
                    <a:shade val="46275"/>
                    <a:invGamma/>
                    <a:alpha val="89999"/>
                  </a:srgbClr>
                </a:gs>
                <a:gs pos="50000">
                  <a:srgbClr val="DDDDDD">
                    <a:alpha val="55000"/>
                  </a:srgbClr>
                </a:gs>
                <a:gs pos="100000">
                  <a:srgbClr val="DDDDDD">
                    <a:gamma/>
                    <a:shade val="46275"/>
                    <a:invGamma/>
                    <a:alpha val="89999"/>
                  </a:srgbClr>
                </a:gs>
              </a:gsLst>
              <a:lin ang="5400000" scaled="1"/>
            </a:gradFill>
            <a:ln w="9525" algn="ctr">
              <a:noFill/>
              <a:round/>
              <a:headEnd/>
              <a:tailEnd/>
            </a:ln>
            <a:effectLst/>
          </p:spPr>
          <p:txBody>
            <a:bodyPr wrap="none" anchor="ctr"/>
            <a:lstStyle/>
            <a:p>
              <a:endParaRPr lang="tr-TR"/>
            </a:p>
          </p:txBody>
        </p:sp>
        <p:pic>
          <p:nvPicPr>
            <p:cNvPr id="51" name="Picture 28" descr="Picture2"/>
            <p:cNvPicPr>
              <a:picLocks noChangeAspect="1" noChangeArrowheads="1"/>
            </p:cNvPicPr>
            <p:nvPr/>
          </p:nvPicPr>
          <p:blipFill>
            <a:blip r:embed="rId3"/>
            <a:srcRect/>
            <a:stretch>
              <a:fillRect/>
            </a:stretch>
          </p:blipFill>
          <p:spPr bwMode="gray">
            <a:xfrm>
              <a:off x="3093" y="967"/>
              <a:ext cx="547" cy="258"/>
            </a:xfrm>
            <a:prstGeom prst="rect">
              <a:avLst/>
            </a:prstGeom>
            <a:noFill/>
          </p:spPr>
        </p:pic>
      </p:grpSp>
      <p:sp>
        <p:nvSpPr>
          <p:cNvPr id="52" name="Text Box 39"/>
          <p:cNvSpPr txBox="1">
            <a:spLocks noChangeArrowheads="1"/>
          </p:cNvSpPr>
          <p:nvPr/>
        </p:nvSpPr>
        <p:spPr bwMode="gray">
          <a:xfrm>
            <a:off x="709586" y="1772129"/>
            <a:ext cx="1647836" cy="492443"/>
          </a:xfrm>
          <a:prstGeom prst="rect">
            <a:avLst/>
          </a:prstGeom>
          <a:noFill/>
          <a:ln w="9525">
            <a:noFill/>
            <a:miter lim="800000"/>
            <a:headEnd/>
            <a:tailEnd/>
          </a:ln>
          <a:effectLst/>
        </p:spPr>
        <p:txBody>
          <a:bodyPr wrap="square">
            <a:spAutoFit/>
          </a:bodyPr>
          <a:lstStyle/>
          <a:p>
            <a:pPr algn="ctr">
              <a:spcBef>
                <a:spcPct val="50000"/>
              </a:spcBef>
            </a:pPr>
            <a:r>
              <a:rPr lang="tr-TR" sz="2600" b="1" dirty="0">
                <a:solidFill>
                  <a:srgbClr val="000000"/>
                </a:solidFill>
                <a:cs typeface="Arial" charset="0"/>
              </a:rPr>
              <a:t>Dondurma</a:t>
            </a:r>
            <a:endParaRPr lang="en-US" sz="2600" b="1" dirty="0">
              <a:solidFill>
                <a:srgbClr val="000000"/>
              </a:solidFill>
              <a:cs typeface="Arial" charset="0"/>
            </a:endParaRPr>
          </a:p>
        </p:txBody>
      </p:sp>
      <p:sp>
        <p:nvSpPr>
          <p:cNvPr id="53" name="Text Box 40"/>
          <p:cNvSpPr txBox="1">
            <a:spLocks noChangeArrowheads="1"/>
          </p:cNvSpPr>
          <p:nvPr/>
        </p:nvSpPr>
        <p:spPr bwMode="gray">
          <a:xfrm>
            <a:off x="3758092" y="1492812"/>
            <a:ext cx="1714512" cy="892552"/>
          </a:xfrm>
          <a:prstGeom prst="rect">
            <a:avLst/>
          </a:prstGeom>
          <a:noFill/>
          <a:ln w="9525">
            <a:noFill/>
            <a:miter lim="800000"/>
            <a:headEnd/>
            <a:tailEnd/>
          </a:ln>
          <a:effectLst/>
        </p:spPr>
        <p:txBody>
          <a:bodyPr wrap="square">
            <a:spAutoFit/>
          </a:bodyPr>
          <a:lstStyle/>
          <a:p>
            <a:pPr algn="ctr">
              <a:spcBef>
                <a:spcPct val="50000"/>
              </a:spcBef>
            </a:pPr>
            <a:r>
              <a:rPr lang="tr-TR" sz="2600" b="1" dirty="0">
                <a:solidFill>
                  <a:srgbClr val="000000"/>
                </a:solidFill>
                <a:cs typeface="Arial" charset="0"/>
              </a:rPr>
              <a:t>Donmuş depolama</a:t>
            </a:r>
            <a:endParaRPr lang="en-US" sz="2600" b="1" dirty="0">
              <a:solidFill>
                <a:srgbClr val="000000"/>
              </a:solidFill>
              <a:cs typeface="Arial" charset="0"/>
            </a:endParaRPr>
          </a:p>
        </p:txBody>
      </p:sp>
      <p:sp>
        <p:nvSpPr>
          <p:cNvPr id="54" name="Text Box 4"/>
          <p:cNvSpPr txBox="1">
            <a:spLocks noChangeArrowheads="1"/>
          </p:cNvSpPr>
          <p:nvPr/>
        </p:nvSpPr>
        <p:spPr bwMode="gray">
          <a:xfrm>
            <a:off x="285720" y="2665769"/>
            <a:ext cx="2714644" cy="3231654"/>
          </a:xfrm>
          <a:prstGeom prst="rect">
            <a:avLst/>
          </a:prstGeom>
          <a:noFill/>
          <a:ln w="9525" algn="ctr">
            <a:noFill/>
            <a:miter lim="800000"/>
            <a:headEnd/>
            <a:tailEnd/>
          </a:ln>
        </p:spPr>
        <p:txBody>
          <a:bodyPr wrap="square">
            <a:spAutoFit/>
          </a:bodyPr>
          <a:lstStyle/>
          <a:p>
            <a:pPr eaLnBrk="0" hangingPunct="0">
              <a:buFont typeface="Arial" pitchFamily="34" charset="0"/>
              <a:buChar char="•"/>
            </a:pPr>
            <a:r>
              <a:rPr lang="tr-TR" sz="2000" b="1" dirty="0">
                <a:solidFill>
                  <a:schemeClr val="bg1"/>
                </a:solidFill>
                <a:cs typeface="Arial" charset="0"/>
              </a:rPr>
              <a:t>Buz kristallerinin oluşumu</a:t>
            </a:r>
          </a:p>
          <a:p>
            <a:pPr eaLnBrk="0" hangingPunct="0">
              <a:buFont typeface="Arial" pitchFamily="34" charset="0"/>
              <a:buChar char="•"/>
            </a:pPr>
            <a:endParaRPr lang="tr-TR" sz="800" b="1" dirty="0">
              <a:solidFill>
                <a:schemeClr val="bg1"/>
              </a:solidFill>
              <a:cs typeface="Arial" charset="0"/>
            </a:endParaRPr>
          </a:p>
          <a:p>
            <a:pPr eaLnBrk="0" hangingPunct="0">
              <a:buFont typeface="Arial" pitchFamily="34" charset="0"/>
              <a:buChar char="•"/>
            </a:pPr>
            <a:r>
              <a:rPr lang="tr-TR" sz="1900" b="1" dirty="0">
                <a:solidFill>
                  <a:schemeClr val="bg1"/>
                </a:solidFill>
                <a:cs typeface="Arial" charset="0"/>
              </a:rPr>
              <a:t>Hücre içerisinde katı madde konsantrasyonunun artması</a:t>
            </a:r>
          </a:p>
          <a:p>
            <a:pPr eaLnBrk="0" hangingPunct="0"/>
            <a:endParaRPr lang="tr-TR" sz="800" b="1" dirty="0">
              <a:solidFill>
                <a:schemeClr val="bg1"/>
              </a:solidFill>
              <a:cs typeface="Arial" charset="0"/>
            </a:endParaRPr>
          </a:p>
          <a:p>
            <a:pPr eaLnBrk="0" hangingPunct="0">
              <a:buFont typeface="Arial" pitchFamily="34" charset="0"/>
              <a:buChar char="•"/>
            </a:pPr>
            <a:r>
              <a:rPr lang="tr-TR" sz="2000" b="1" dirty="0">
                <a:solidFill>
                  <a:schemeClr val="bg1"/>
                </a:solidFill>
                <a:cs typeface="Arial" charset="0"/>
              </a:rPr>
              <a:t>Su aktivitesinin azalması</a:t>
            </a:r>
          </a:p>
          <a:p>
            <a:pPr eaLnBrk="0" hangingPunct="0">
              <a:buFont typeface="Arial" pitchFamily="34" charset="0"/>
              <a:buChar char="•"/>
            </a:pPr>
            <a:endParaRPr lang="tr-TR" sz="1200" b="1" dirty="0">
              <a:solidFill>
                <a:schemeClr val="bg1"/>
              </a:solidFill>
              <a:cs typeface="Arial" charset="0"/>
            </a:endParaRPr>
          </a:p>
          <a:p>
            <a:pPr eaLnBrk="0" hangingPunct="0">
              <a:buFont typeface="Arial" pitchFamily="34" charset="0"/>
              <a:buChar char="•"/>
            </a:pPr>
            <a:r>
              <a:rPr lang="tr-TR" sz="2000" b="1" dirty="0">
                <a:solidFill>
                  <a:schemeClr val="bg1"/>
                </a:solidFill>
                <a:cs typeface="Arial" charset="0"/>
              </a:rPr>
              <a:t>Hücre deformasyonu</a:t>
            </a:r>
          </a:p>
        </p:txBody>
      </p:sp>
      <p:sp>
        <p:nvSpPr>
          <p:cNvPr id="55" name="Text Box 4"/>
          <p:cNvSpPr txBox="1">
            <a:spLocks noChangeArrowheads="1"/>
          </p:cNvSpPr>
          <p:nvPr/>
        </p:nvSpPr>
        <p:spPr bwMode="gray">
          <a:xfrm>
            <a:off x="3286116" y="3325371"/>
            <a:ext cx="2714644" cy="1631216"/>
          </a:xfrm>
          <a:prstGeom prst="rect">
            <a:avLst/>
          </a:prstGeom>
          <a:noFill/>
          <a:ln w="9525" algn="ctr">
            <a:noFill/>
            <a:miter lim="800000"/>
            <a:headEnd/>
            <a:tailEnd/>
          </a:ln>
        </p:spPr>
        <p:txBody>
          <a:bodyPr wrap="square">
            <a:spAutoFit/>
          </a:bodyPr>
          <a:lstStyle/>
          <a:p>
            <a:pPr eaLnBrk="0" hangingPunct="0">
              <a:buFont typeface="Arial" pitchFamily="34" charset="0"/>
              <a:buChar char="•"/>
            </a:pPr>
            <a:r>
              <a:rPr lang="tr-TR" sz="2000" b="1" dirty="0" err="1">
                <a:cs typeface="Arial" charset="0"/>
              </a:rPr>
              <a:t>Lipid</a:t>
            </a:r>
            <a:r>
              <a:rPr lang="tr-TR" sz="2000" b="1" dirty="0">
                <a:cs typeface="Arial" charset="0"/>
              </a:rPr>
              <a:t> </a:t>
            </a:r>
            <a:r>
              <a:rPr lang="tr-TR" sz="2000" b="1" dirty="0" err="1">
                <a:cs typeface="Arial" charset="0"/>
              </a:rPr>
              <a:t>oksidasyonu</a:t>
            </a:r>
            <a:endParaRPr lang="tr-TR" sz="2000" b="1" dirty="0">
              <a:cs typeface="Arial" charset="0"/>
            </a:endParaRPr>
          </a:p>
          <a:p>
            <a:pPr eaLnBrk="0" hangingPunct="0">
              <a:buFont typeface="Arial" pitchFamily="34" charset="0"/>
              <a:buChar char="•"/>
            </a:pPr>
            <a:r>
              <a:rPr lang="tr-TR" sz="2000" b="1" dirty="0" err="1">
                <a:cs typeface="Arial" charset="0"/>
              </a:rPr>
              <a:t>Proteolizis</a:t>
            </a:r>
            <a:endParaRPr lang="tr-TR" sz="2000" b="1" dirty="0">
              <a:cs typeface="Arial" charset="0"/>
            </a:endParaRPr>
          </a:p>
          <a:p>
            <a:pPr eaLnBrk="0" hangingPunct="0">
              <a:buFont typeface="Arial" pitchFamily="34" charset="0"/>
              <a:buChar char="•"/>
            </a:pPr>
            <a:r>
              <a:rPr lang="tr-TR" sz="2000" b="1" dirty="0" err="1">
                <a:cs typeface="Arial" charset="0"/>
              </a:rPr>
              <a:t>Tekstürel</a:t>
            </a:r>
            <a:r>
              <a:rPr lang="tr-TR" sz="2000" b="1" dirty="0">
                <a:cs typeface="Arial" charset="0"/>
              </a:rPr>
              <a:t> değişimler</a:t>
            </a:r>
          </a:p>
          <a:p>
            <a:pPr eaLnBrk="0" hangingPunct="0">
              <a:buFont typeface="Arial" pitchFamily="34" charset="0"/>
              <a:buChar char="•"/>
            </a:pPr>
            <a:r>
              <a:rPr lang="tr-TR" sz="2000" b="1" dirty="0">
                <a:cs typeface="Arial" charset="0"/>
              </a:rPr>
              <a:t>Duyusal değişimler</a:t>
            </a:r>
          </a:p>
          <a:p>
            <a:pPr eaLnBrk="0" hangingPunct="0">
              <a:buFont typeface="Arial" pitchFamily="34" charset="0"/>
              <a:buChar char="•"/>
            </a:pPr>
            <a:r>
              <a:rPr lang="tr-TR" sz="2000" b="1" dirty="0">
                <a:cs typeface="Arial" charset="0"/>
              </a:rPr>
              <a:t>TMAO indirgenmesi</a:t>
            </a:r>
          </a:p>
        </p:txBody>
      </p:sp>
      <p:grpSp>
        <p:nvGrpSpPr>
          <p:cNvPr id="56" name="Group 20"/>
          <p:cNvGrpSpPr>
            <a:grpSpLocks/>
          </p:cNvGrpSpPr>
          <p:nvPr/>
        </p:nvGrpSpPr>
        <p:grpSpPr bwMode="auto">
          <a:xfrm>
            <a:off x="6357950" y="2179638"/>
            <a:ext cx="2520000" cy="3960000"/>
            <a:chOff x="3762" y="1166"/>
            <a:chExt cx="1370" cy="2355"/>
          </a:xfrm>
        </p:grpSpPr>
        <p:sp>
          <p:nvSpPr>
            <p:cNvPr id="57" name="AutoShape 21"/>
            <p:cNvSpPr>
              <a:spLocks noChangeArrowheads="1"/>
            </p:cNvSpPr>
            <p:nvPr/>
          </p:nvSpPr>
          <p:spPr bwMode="gray">
            <a:xfrm>
              <a:off x="3762" y="1166"/>
              <a:ext cx="1370" cy="2355"/>
            </a:xfrm>
            <a:prstGeom prst="roundRect">
              <a:avLst>
                <a:gd name="adj" fmla="val 4806"/>
              </a:avLst>
            </a:prstGeom>
            <a:gradFill rotWithShape="1">
              <a:gsLst>
                <a:gs pos="0">
                  <a:schemeClr val="hlink"/>
                </a:gs>
                <a:gs pos="100000">
                  <a:schemeClr val="hlink">
                    <a:gamma/>
                    <a:shade val="54902"/>
                    <a:invGamma/>
                  </a:schemeClr>
                </a:gs>
              </a:gsLst>
              <a:lin ang="5400000" scaled="1"/>
            </a:gradFill>
            <a:ln w="9525">
              <a:noFill/>
              <a:round/>
              <a:headEnd/>
              <a:tailEnd/>
            </a:ln>
            <a:effectLst/>
            <a:scene3d>
              <a:camera prst="legacyPerspectiveLeft"/>
              <a:lightRig rig="legacyFlat3" dir="r"/>
            </a:scene3d>
            <a:sp3d extrusionH="887400" prstMaterial="legacyPlastic">
              <a:bevelT w="13500" h="13500" prst="angle"/>
              <a:bevelB w="13500" h="13500" prst="angle"/>
              <a:extrusionClr>
                <a:schemeClr val="hlink"/>
              </a:extrusionClr>
            </a:sp3d>
          </p:spPr>
          <p:txBody>
            <a:bodyPr wrap="none" anchor="ctr">
              <a:flatTx/>
            </a:bodyPr>
            <a:lstStyle/>
            <a:p>
              <a:endParaRPr lang="tr-TR"/>
            </a:p>
          </p:txBody>
        </p:sp>
        <p:sp>
          <p:nvSpPr>
            <p:cNvPr id="58" name="Line 22"/>
            <p:cNvSpPr>
              <a:spLocks noChangeShapeType="1"/>
            </p:cNvSpPr>
            <p:nvPr/>
          </p:nvSpPr>
          <p:spPr bwMode="gray">
            <a:xfrm>
              <a:off x="3829" y="1176"/>
              <a:ext cx="1246" cy="0"/>
            </a:xfrm>
            <a:prstGeom prst="line">
              <a:avLst/>
            </a:prstGeom>
            <a:noFill/>
            <a:ln w="9525">
              <a:solidFill>
                <a:srgbClr val="F8F8F8">
                  <a:alpha val="25000"/>
                </a:srgbClr>
              </a:solidFill>
              <a:round/>
              <a:headEnd/>
              <a:tailEnd/>
            </a:ln>
            <a:effectLst/>
          </p:spPr>
          <p:txBody>
            <a:bodyPr/>
            <a:lstStyle/>
            <a:p>
              <a:endParaRPr lang="tr-TR"/>
            </a:p>
          </p:txBody>
        </p:sp>
        <p:sp>
          <p:nvSpPr>
            <p:cNvPr id="59" name="Freeform 23"/>
            <p:cNvSpPr>
              <a:spLocks/>
            </p:cNvSpPr>
            <p:nvPr/>
          </p:nvSpPr>
          <p:spPr bwMode="gray">
            <a:xfrm flipV="1">
              <a:off x="3772" y="3487"/>
              <a:ext cx="1353" cy="30"/>
            </a:xfrm>
            <a:custGeom>
              <a:avLst/>
              <a:gdLst/>
              <a:ahLst/>
              <a:cxnLst>
                <a:cxn ang="0">
                  <a:pos x="0" y="19"/>
                </a:cxn>
                <a:cxn ang="0">
                  <a:pos x="72" y="0"/>
                </a:cxn>
                <a:cxn ang="0">
                  <a:pos x="1249" y="0"/>
                </a:cxn>
                <a:cxn ang="0">
                  <a:pos x="1318" y="19"/>
                </a:cxn>
              </a:cxnLst>
              <a:rect l="0" t="0" r="r" b="b"/>
              <a:pathLst>
                <a:path w="1318" h="19">
                  <a:moveTo>
                    <a:pt x="0" y="19"/>
                  </a:moveTo>
                  <a:cubicBezTo>
                    <a:pt x="12" y="16"/>
                    <a:pt x="12" y="1"/>
                    <a:pt x="72" y="0"/>
                  </a:cubicBezTo>
                  <a:lnTo>
                    <a:pt x="1249" y="0"/>
                  </a:lnTo>
                  <a:cubicBezTo>
                    <a:pt x="1305" y="1"/>
                    <a:pt x="1304" y="15"/>
                    <a:pt x="1318" y="19"/>
                  </a:cubicBezTo>
                </a:path>
              </a:pathLst>
            </a:custGeom>
            <a:noFill/>
            <a:ln w="9525">
              <a:solidFill>
                <a:srgbClr val="FFFFFF">
                  <a:alpha val="20000"/>
                </a:srgbClr>
              </a:solidFill>
              <a:round/>
              <a:headEnd/>
              <a:tailEnd/>
            </a:ln>
            <a:effectLst/>
          </p:spPr>
          <p:txBody>
            <a:bodyPr/>
            <a:lstStyle/>
            <a:p>
              <a:endParaRPr lang="tr-TR"/>
            </a:p>
          </p:txBody>
        </p:sp>
        <p:sp>
          <p:nvSpPr>
            <p:cNvPr id="60" name="Freeform 24"/>
            <p:cNvSpPr>
              <a:spLocks/>
            </p:cNvSpPr>
            <p:nvPr/>
          </p:nvSpPr>
          <p:spPr bwMode="gray">
            <a:xfrm>
              <a:off x="3779" y="1169"/>
              <a:ext cx="1336" cy="23"/>
            </a:xfrm>
            <a:custGeom>
              <a:avLst/>
              <a:gdLst/>
              <a:ahLst/>
              <a:cxnLst>
                <a:cxn ang="0">
                  <a:pos x="0" y="19"/>
                </a:cxn>
                <a:cxn ang="0">
                  <a:pos x="72" y="0"/>
                </a:cxn>
                <a:cxn ang="0">
                  <a:pos x="1249" y="0"/>
                </a:cxn>
                <a:cxn ang="0">
                  <a:pos x="1318" y="19"/>
                </a:cxn>
              </a:cxnLst>
              <a:rect l="0" t="0" r="r" b="b"/>
              <a:pathLst>
                <a:path w="1318" h="19">
                  <a:moveTo>
                    <a:pt x="0" y="19"/>
                  </a:moveTo>
                  <a:cubicBezTo>
                    <a:pt x="12" y="16"/>
                    <a:pt x="12" y="1"/>
                    <a:pt x="72" y="0"/>
                  </a:cubicBezTo>
                  <a:lnTo>
                    <a:pt x="1249" y="0"/>
                  </a:lnTo>
                  <a:cubicBezTo>
                    <a:pt x="1305" y="1"/>
                    <a:pt x="1304" y="15"/>
                    <a:pt x="1318" y="19"/>
                  </a:cubicBezTo>
                </a:path>
              </a:pathLst>
            </a:custGeom>
            <a:noFill/>
            <a:ln w="9525">
              <a:solidFill>
                <a:srgbClr val="F8F8F8">
                  <a:alpha val="39999"/>
                </a:srgbClr>
              </a:solidFill>
              <a:round/>
              <a:headEnd/>
              <a:tailEnd/>
            </a:ln>
            <a:effectLst/>
          </p:spPr>
          <p:txBody>
            <a:bodyPr/>
            <a:lstStyle/>
            <a:p>
              <a:endParaRPr lang="tr-TR"/>
            </a:p>
          </p:txBody>
        </p:sp>
      </p:grpSp>
      <p:grpSp>
        <p:nvGrpSpPr>
          <p:cNvPr id="61" name="Group 25"/>
          <p:cNvGrpSpPr>
            <a:grpSpLocks/>
          </p:cNvGrpSpPr>
          <p:nvPr/>
        </p:nvGrpSpPr>
        <p:grpSpPr bwMode="auto">
          <a:xfrm>
            <a:off x="6769112" y="1285860"/>
            <a:ext cx="1800000" cy="1440000"/>
            <a:chOff x="3024" y="960"/>
            <a:chExt cx="692" cy="730"/>
          </a:xfrm>
        </p:grpSpPr>
        <p:pic>
          <p:nvPicPr>
            <p:cNvPr id="62" name="Picture 26" descr="circuler_1"/>
            <p:cNvPicPr>
              <a:picLocks noChangeAspect="1" noChangeArrowheads="1"/>
            </p:cNvPicPr>
            <p:nvPr/>
          </p:nvPicPr>
          <p:blipFill>
            <a:blip r:embed="rId2"/>
            <a:srcRect/>
            <a:stretch>
              <a:fillRect/>
            </a:stretch>
          </p:blipFill>
          <p:spPr bwMode="gray">
            <a:xfrm>
              <a:off x="3024" y="960"/>
              <a:ext cx="692" cy="728"/>
            </a:xfrm>
            <a:prstGeom prst="rect">
              <a:avLst/>
            </a:prstGeom>
            <a:noFill/>
          </p:spPr>
        </p:pic>
        <p:sp>
          <p:nvSpPr>
            <p:cNvPr id="63" name="Oval 27"/>
            <p:cNvSpPr>
              <a:spLocks noChangeArrowheads="1"/>
            </p:cNvSpPr>
            <p:nvPr/>
          </p:nvSpPr>
          <p:spPr bwMode="gray">
            <a:xfrm>
              <a:off x="3024" y="960"/>
              <a:ext cx="687" cy="730"/>
            </a:xfrm>
            <a:prstGeom prst="ellipse">
              <a:avLst/>
            </a:prstGeom>
            <a:gradFill rotWithShape="1">
              <a:gsLst>
                <a:gs pos="0">
                  <a:srgbClr val="DDDDDD">
                    <a:gamma/>
                    <a:shade val="46275"/>
                    <a:invGamma/>
                    <a:alpha val="89999"/>
                  </a:srgbClr>
                </a:gs>
                <a:gs pos="50000">
                  <a:srgbClr val="DDDDDD">
                    <a:alpha val="55000"/>
                  </a:srgbClr>
                </a:gs>
                <a:gs pos="100000">
                  <a:srgbClr val="DDDDDD">
                    <a:gamma/>
                    <a:shade val="46275"/>
                    <a:invGamma/>
                    <a:alpha val="89999"/>
                  </a:srgbClr>
                </a:gs>
              </a:gsLst>
              <a:lin ang="5400000" scaled="1"/>
            </a:gradFill>
            <a:ln w="9525" algn="ctr">
              <a:noFill/>
              <a:round/>
              <a:headEnd/>
              <a:tailEnd/>
            </a:ln>
            <a:effectLst/>
          </p:spPr>
          <p:txBody>
            <a:bodyPr wrap="none" anchor="ctr"/>
            <a:lstStyle/>
            <a:p>
              <a:endParaRPr lang="tr-TR"/>
            </a:p>
          </p:txBody>
        </p:sp>
        <p:pic>
          <p:nvPicPr>
            <p:cNvPr id="64" name="Picture 28" descr="Picture2"/>
            <p:cNvPicPr>
              <a:picLocks noChangeAspect="1" noChangeArrowheads="1"/>
            </p:cNvPicPr>
            <p:nvPr/>
          </p:nvPicPr>
          <p:blipFill>
            <a:blip r:embed="rId3"/>
            <a:srcRect/>
            <a:stretch>
              <a:fillRect/>
            </a:stretch>
          </p:blipFill>
          <p:spPr bwMode="gray">
            <a:xfrm>
              <a:off x="3093" y="967"/>
              <a:ext cx="547" cy="258"/>
            </a:xfrm>
            <a:prstGeom prst="rect">
              <a:avLst/>
            </a:prstGeom>
            <a:noFill/>
          </p:spPr>
        </p:pic>
      </p:grpSp>
      <p:sp>
        <p:nvSpPr>
          <p:cNvPr id="65" name="Text Box 40"/>
          <p:cNvSpPr txBox="1">
            <a:spLocks noChangeArrowheads="1"/>
          </p:cNvSpPr>
          <p:nvPr/>
        </p:nvSpPr>
        <p:spPr bwMode="gray">
          <a:xfrm>
            <a:off x="6800382" y="1539654"/>
            <a:ext cx="1698641" cy="892552"/>
          </a:xfrm>
          <a:prstGeom prst="rect">
            <a:avLst/>
          </a:prstGeom>
          <a:noFill/>
          <a:ln w="9525">
            <a:noFill/>
            <a:miter lim="800000"/>
            <a:headEnd/>
            <a:tailEnd/>
          </a:ln>
          <a:effectLst/>
        </p:spPr>
        <p:txBody>
          <a:bodyPr wrap="square">
            <a:spAutoFit/>
          </a:bodyPr>
          <a:lstStyle/>
          <a:p>
            <a:pPr algn="ctr">
              <a:spcBef>
                <a:spcPct val="50000"/>
              </a:spcBef>
            </a:pPr>
            <a:r>
              <a:rPr lang="tr-TR" sz="2600" b="1" dirty="0">
                <a:solidFill>
                  <a:srgbClr val="000000"/>
                </a:solidFill>
                <a:cs typeface="Arial" charset="0"/>
              </a:rPr>
              <a:t>Buz çözümü</a:t>
            </a:r>
            <a:endParaRPr lang="en-US" sz="2600" b="1" dirty="0">
              <a:solidFill>
                <a:srgbClr val="000000"/>
              </a:solidFill>
              <a:cs typeface="Arial" charset="0"/>
            </a:endParaRPr>
          </a:p>
        </p:txBody>
      </p:sp>
      <p:sp>
        <p:nvSpPr>
          <p:cNvPr id="66" name="Text Box 4"/>
          <p:cNvSpPr txBox="1">
            <a:spLocks noChangeArrowheads="1"/>
          </p:cNvSpPr>
          <p:nvPr/>
        </p:nvSpPr>
        <p:spPr bwMode="gray">
          <a:xfrm>
            <a:off x="6357950" y="3325371"/>
            <a:ext cx="2500329" cy="2246769"/>
          </a:xfrm>
          <a:prstGeom prst="rect">
            <a:avLst/>
          </a:prstGeom>
          <a:noFill/>
          <a:ln w="9525" algn="ctr">
            <a:noFill/>
            <a:miter lim="800000"/>
            <a:headEnd/>
            <a:tailEnd/>
          </a:ln>
        </p:spPr>
        <p:txBody>
          <a:bodyPr wrap="square">
            <a:spAutoFit/>
          </a:bodyPr>
          <a:lstStyle/>
          <a:p>
            <a:pPr eaLnBrk="0" hangingPunct="0">
              <a:buFont typeface="Arial" pitchFamily="34" charset="0"/>
              <a:buChar char="•"/>
            </a:pPr>
            <a:r>
              <a:rPr lang="tr-TR" sz="2000" b="1" dirty="0" err="1">
                <a:solidFill>
                  <a:srgbClr val="F8F8F8"/>
                </a:solidFill>
                <a:cs typeface="Arial" charset="0"/>
              </a:rPr>
              <a:t>Lipid</a:t>
            </a:r>
            <a:r>
              <a:rPr lang="tr-TR" sz="2000" b="1" dirty="0">
                <a:solidFill>
                  <a:srgbClr val="F8F8F8"/>
                </a:solidFill>
                <a:cs typeface="Arial" charset="0"/>
              </a:rPr>
              <a:t> </a:t>
            </a:r>
            <a:r>
              <a:rPr lang="tr-TR" sz="2000" b="1" dirty="0" err="1">
                <a:solidFill>
                  <a:srgbClr val="F8F8F8"/>
                </a:solidFill>
                <a:cs typeface="Arial" charset="0"/>
              </a:rPr>
              <a:t>oksidasyonu</a:t>
            </a:r>
            <a:endParaRPr lang="tr-TR" sz="2000" b="1" dirty="0">
              <a:solidFill>
                <a:srgbClr val="F8F8F8"/>
              </a:solidFill>
              <a:cs typeface="Arial" charset="0"/>
            </a:endParaRPr>
          </a:p>
          <a:p>
            <a:pPr eaLnBrk="0" hangingPunct="0">
              <a:buFont typeface="Arial" pitchFamily="34" charset="0"/>
              <a:buChar char="•"/>
            </a:pPr>
            <a:r>
              <a:rPr lang="tr-TR" sz="2000" b="1" dirty="0">
                <a:solidFill>
                  <a:srgbClr val="F8F8F8"/>
                </a:solidFill>
                <a:cs typeface="Arial" charset="0"/>
              </a:rPr>
              <a:t>Damlama kaybı</a:t>
            </a:r>
          </a:p>
          <a:p>
            <a:pPr eaLnBrk="0" hangingPunct="0">
              <a:buFont typeface="Arial" pitchFamily="34" charset="0"/>
              <a:buChar char="•"/>
            </a:pPr>
            <a:r>
              <a:rPr lang="tr-TR" sz="2000" b="1" dirty="0">
                <a:solidFill>
                  <a:srgbClr val="F8F8F8"/>
                </a:solidFill>
                <a:cs typeface="Arial" charset="0"/>
              </a:rPr>
              <a:t>Besinsel bileşen kaybı</a:t>
            </a:r>
          </a:p>
          <a:p>
            <a:pPr eaLnBrk="0" hangingPunct="0">
              <a:buFont typeface="Arial" pitchFamily="34" charset="0"/>
              <a:buChar char="•"/>
            </a:pPr>
            <a:r>
              <a:rPr lang="tr-TR" sz="2000" b="1" dirty="0" err="1">
                <a:solidFill>
                  <a:srgbClr val="F8F8F8"/>
                </a:solidFill>
                <a:cs typeface="Arial" charset="0"/>
              </a:rPr>
              <a:t>Mikrobiyel</a:t>
            </a:r>
            <a:r>
              <a:rPr lang="tr-TR" sz="2000" b="1" dirty="0">
                <a:solidFill>
                  <a:srgbClr val="F8F8F8"/>
                </a:solidFill>
                <a:cs typeface="Arial" charset="0"/>
              </a:rPr>
              <a:t> gelişim</a:t>
            </a:r>
          </a:p>
        </p:txBody>
      </p:sp>
    </p:spTree>
    <p:extLst>
      <p:ext uri="{BB962C8B-B14F-4D97-AF65-F5344CB8AC3E}">
        <p14:creationId xmlns:p14="http://schemas.microsoft.com/office/powerpoint/2010/main" val="2006430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Başlık"/>
          <p:cNvSpPr>
            <a:spLocks noGrp="1"/>
          </p:cNvSpPr>
          <p:nvPr>
            <p:ph type="title"/>
          </p:nvPr>
        </p:nvSpPr>
        <p:spPr/>
        <p:txBody>
          <a:bodyPr>
            <a:normAutofit/>
          </a:bodyPr>
          <a:lstStyle/>
          <a:p>
            <a:r>
              <a:rPr lang="tr-TR" sz="4000" b="1" dirty="0"/>
              <a:t>Buz Kristallerinin Oluşumu</a:t>
            </a:r>
          </a:p>
        </p:txBody>
      </p:sp>
      <p:sp>
        <p:nvSpPr>
          <p:cNvPr id="3" name="2 Veri Yer Tutucusu"/>
          <p:cNvSpPr>
            <a:spLocks noGrp="1"/>
          </p:cNvSpPr>
          <p:nvPr>
            <p:ph type="dt" sz="half" idx="10"/>
          </p:nvPr>
        </p:nvSpPr>
        <p:spPr/>
        <p:txBody>
          <a:bodyPr/>
          <a:lstStyle/>
          <a:p>
            <a:fld id="{1C3206DE-833C-4363-BC34-478C8149375A}" type="datetime1">
              <a:rPr lang="tr-TR" smtClean="0"/>
              <a:t>16.12.2021</a:t>
            </a:fld>
            <a:endParaRPr lang="tr-TR"/>
          </a:p>
        </p:txBody>
      </p:sp>
      <p:sp>
        <p:nvSpPr>
          <p:cNvPr id="4" name="3 Slayt Numarası Yer Tutucusu"/>
          <p:cNvSpPr>
            <a:spLocks noGrp="1"/>
          </p:cNvSpPr>
          <p:nvPr>
            <p:ph type="sldNum" sz="quarter" idx="12"/>
          </p:nvPr>
        </p:nvSpPr>
        <p:spPr/>
        <p:txBody>
          <a:bodyPr>
            <a:normAutofit fontScale="85000" lnSpcReduction="20000"/>
          </a:bodyPr>
          <a:lstStyle/>
          <a:p>
            <a:fld id="{25642220-73B4-47F2-B792-AC1FB51CB24D}" type="slidenum">
              <a:rPr lang="tr-TR" smtClean="0"/>
              <a:pPr/>
              <a:t>5</a:t>
            </a:fld>
            <a:endParaRPr lang="tr-TR"/>
          </a:p>
        </p:txBody>
      </p:sp>
      <p:sp>
        <p:nvSpPr>
          <p:cNvPr id="2" name="Metin Yer Tutucusu 1"/>
          <p:cNvSpPr>
            <a:spLocks noGrp="1"/>
          </p:cNvSpPr>
          <p:nvPr>
            <p:ph type="body" idx="2"/>
          </p:nvPr>
        </p:nvSpPr>
        <p:spPr>
          <a:xfrm>
            <a:off x="266700" y="1752600"/>
            <a:ext cx="1290638" cy="4343400"/>
          </a:xfrm>
        </p:spPr>
        <p:txBody>
          <a:bodyPr vert="vert270">
            <a:normAutofit lnSpcReduction="10000"/>
          </a:bodyPr>
          <a:lstStyle/>
          <a:p>
            <a:pPr algn="ctr"/>
            <a:r>
              <a:rPr lang="tr-TR" sz="2800" b="1" dirty="0"/>
              <a:t>AŞAMA 1</a:t>
            </a:r>
          </a:p>
          <a:p>
            <a:pPr algn="ctr"/>
            <a:r>
              <a:rPr lang="tr-TR" sz="2800" b="1" dirty="0"/>
              <a:t>DONDURMA</a:t>
            </a:r>
            <a:endParaRPr lang="en-US" sz="2800" b="1" dirty="0"/>
          </a:p>
        </p:txBody>
      </p:sp>
      <p:sp>
        <p:nvSpPr>
          <p:cNvPr id="7" name="6 Metin Yer Tutucusu"/>
          <p:cNvSpPr>
            <a:spLocks noGrp="1"/>
          </p:cNvSpPr>
          <p:nvPr>
            <p:ph sz="quarter" idx="1"/>
          </p:nvPr>
        </p:nvSpPr>
        <p:spPr>
          <a:xfrm>
            <a:off x="1557339" y="1752600"/>
            <a:ext cx="7205662" cy="4419600"/>
          </a:xfrm>
        </p:spPr>
        <p:txBody>
          <a:bodyPr>
            <a:normAutofit/>
          </a:bodyPr>
          <a:lstStyle/>
          <a:p>
            <a:r>
              <a:rPr lang="tr-TR" sz="2400" dirty="0"/>
              <a:t>Balık </a:t>
            </a:r>
            <a:r>
              <a:rPr lang="tr-TR" sz="2400" dirty="0" err="1"/>
              <a:t>pre-rigor</a:t>
            </a:r>
            <a:r>
              <a:rPr lang="tr-TR" sz="2400" dirty="0"/>
              <a:t>, </a:t>
            </a:r>
            <a:r>
              <a:rPr lang="tr-TR" sz="2400" dirty="0" err="1"/>
              <a:t>rigor</a:t>
            </a:r>
            <a:r>
              <a:rPr lang="tr-TR" sz="2400" dirty="0"/>
              <a:t> ya da post-</a:t>
            </a:r>
            <a:r>
              <a:rPr lang="tr-TR" sz="2400" dirty="0" err="1"/>
              <a:t>rigor</a:t>
            </a:r>
            <a:r>
              <a:rPr lang="tr-TR" sz="2400" dirty="0"/>
              <a:t> süreçlerinden herhangi birinde dondurulabilir</a:t>
            </a:r>
          </a:p>
          <a:p>
            <a:r>
              <a:rPr lang="tr-TR" sz="2400" dirty="0"/>
              <a:t>Bu aşamada dondurma prosesinin hızı buz kristallerinin oluşum şekli ve yeri üzerine etkilidir</a:t>
            </a:r>
          </a:p>
          <a:p>
            <a:endParaRPr lang="tr-TR" sz="2400" dirty="0"/>
          </a:p>
          <a:p>
            <a:r>
              <a:rPr lang="tr-TR" sz="2400" u="sng" dirty="0"/>
              <a:t>Hızlı dondurma </a:t>
            </a:r>
            <a:r>
              <a:rPr lang="tr-TR" sz="2400" b="1" dirty="0">
                <a:solidFill>
                  <a:srgbClr val="0033CC"/>
                </a:solidFill>
              </a:rPr>
              <a:t>küçük ve çok sayıda buz kristallerinin oluşumu </a:t>
            </a:r>
            <a:r>
              <a:rPr lang="tr-TR" sz="2400" dirty="0"/>
              <a:t>ile sonuçlanır</a:t>
            </a:r>
          </a:p>
          <a:p>
            <a:pPr>
              <a:buNone/>
            </a:pPr>
            <a:endParaRPr lang="tr-TR" sz="2400" dirty="0"/>
          </a:p>
          <a:p>
            <a:r>
              <a:rPr lang="tr-TR" sz="2400" u="sng" dirty="0"/>
              <a:t>Yavaş dondurma </a:t>
            </a:r>
            <a:r>
              <a:rPr lang="tr-TR" sz="2400" b="1" dirty="0">
                <a:solidFill>
                  <a:srgbClr val="C00000"/>
                </a:solidFill>
              </a:rPr>
              <a:t>iri ve az sayıda buz kristallerinin oluşumu</a:t>
            </a:r>
            <a:r>
              <a:rPr lang="tr-TR" sz="2400" dirty="0"/>
              <a:t> ile sonuçlanır.</a:t>
            </a:r>
          </a:p>
          <a:p>
            <a:endParaRPr lang="tr-TR" sz="2400" dirty="0"/>
          </a:p>
        </p:txBody>
      </p:sp>
      <p:sp>
        <p:nvSpPr>
          <p:cNvPr id="5" name="Altbilgi Yer Tutucusu 4"/>
          <p:cNvSpPr>
            <a:spLocks noGrp="1"/>
          </p:cNvSpPr>
          <p:nvPr>
            <p:ph type="ftr" sz="quarter" idx="11"/>
          </p:nvPr>
        </p:nvSpPr>
        <p:spPr/>
        <p:txBody>
          <a:bodyPr/>
          <a:lstStyle/>
          <a:p>
            <a:r>
              <a:rPr lang="tr-TR"/>
              <a:t>GDM 421 SU ÜRÜN. TEK</a:t>
            </a:r>
          </a:p>
        </p:txBody>
      </p:sp>
    </p:spTree>
    <p:extLst>
      <p:ext uri="{BB962C8B-B14F-4D97-AF65-F5344CB8AC3E}">
        <p14:creationId xmlns:p14="http://schemas.microsoft.com/office/powerpoint/2010/main" val="291077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noChangeAspect="1" noChangeArrowheads="1"/>
          </p:cNvPicPr>
          <p:nvPr/>
        </p:nvPicPr>
        <p:blipFill>
          <a:blip r:embed="rId3"/>
          <a:srcRect/>
          <a:stretch>
            <a:fillRect/>
          </a:stretch>
        </p:blipFill>
        <p:spPr bwMode="auto">
          <a:xfrm>
            <a:off x="581049" y="1733500"/>
            <a:ext cx="7477125" cy="2724150"/>
          </a:xfrm>
          <a:prstGeom prst="rect">
            <a:avLst/>
          </a:prstGeom>
          <a:noFill/>
          <a:ln w="9525">
            <a:noFill/>
            <a:miter lim="800000"/>
            <a:headEnd/>
            <a:tailEnd/>
          </a:ln>
          <a:effectLst/>
        </p:spPr>
      </p:pic>
      <p:sp>
        <p:nvSpPr>
          <p:cNvPr id="10" name="9 Başlık"/>
          <p:cNvSpPr>
            <a:spLocks noGrp="1"/>
          </p:cNvSpPr>
          <p:nvPr>
            <p:ph type="title"/>
          </p:nvPr>
        </p:nvSpPr>
        <p:spPr/>
        <p:txBody>
          <a:bodyPr>
            <a:normAutofit/>
          </a:bodyPr>
          <a:lstStyle/>
          <a:p>
            <a:r>
              <a:rPr lang="tr-TR" sz="4000" b="1" dirty="0"/>
              <a:t>Buz kristallerinin oluşumu</a:t>
            </a:r>
          </a:p>
        </p:txBody>
      </p:sp>
      <p:sp>
        <p:nvSpPr>
          <p:cNvPr id="5" name="Veri Yer Tutucusu 4"/>
          <p:cNvSpPr>
            <a:spLocks noGrp="1"/>
          </p:cNvSpPr>
          <p:nvPr>
            <p:ph type="dt" sz="half" idx="10"/>
          </p:nvPr>
        </p:nvSpPr>
        <p:spPr/>
        <p:txBody>
          <a:bodyPr/>
          <a:lstStyle/>
          <a:p>
            <a:fld id="{B2878CA4-41A2-4643-9952-48EC2B1135C5}" type="datetime1">
              <a:rPr lang="tr-TR" smtClean="0"/>
              <a:t>16.12.2021</a:t>
            </a:fld>
            <a:endParaRPr lang="en-US" dirty="0"/>
          </a:p>
        </p:txBody>
      </p:sp>
      <p:sp>
        <p:nvSpPr>
          <p:cNvPr id="7" name="Slayt Numarası Yer Tutucusu 6"/>
          <p:cNvSpPr>
            <a:spLocks noGrp="1"/>
          </p:cNvSpPr>
          <p:nvPr>
            <p:ph type="sldNum" sz="quarter" idx="12"/>
          </p:nvPr>
        </p:nvSpPr>
        <p:spPr/>
        <p:txBody>
          <a:bodyPr>
            <a:normAutofit fontScale="85000" lnSpcReduction="20000"/>
          </a:bodyPr>
          <a:lstStyle/>
          <a:p>
            <a:fld id="{D57F1E4F-1CFF-5643-939E-217C01CDF565}" type="slidenum">
              <a:rPr lang="en-US" smtClean="0"/>
              <a:pPr/>
              <a:t>6</a:t>
            </a:fld>
            <a:endParaRPr lang="en-US" dirty="0"/>
          </a:p>
        </p:txBody>
      </p:sp>
      <p:sp>
        <p:nvSpPr>
          <p:cNvPr id="14" name="Metin kutusu 13"/>
          <p:cNvSpPr txBox="1"/>
          <p:nvPr/>
        </p:nvSpPr>
        <p:spPr>
          <a:xfrm>
            <a:off x="1871241" y="1700086"/>
            <a:ext cx="1781642" cy="400110"/>
          </a:xfrm>
          <a:prstGeom prst="rect">
            <a:avLst/>
          </a:prstGeom>
          <a:noFill/>
        </p:spPr>
        <p:txBody>
          <a:bodyPr wrap="square" rtlCol="0">
            <a:spAutoFit/>
          </a:bodyPr>
          <a:lstStyle/>
          <a:p>
            <a:r>
              <a:rPr lang="tr-TR" sz="2000" b="1" dirty="0"/>
              <a:t>Buz kristali</a:t>
            </a:r>
            <a:endParaRPr lang="en-US" sz="2000" b="1" dirty="0"/>
          </a:p>
        </p:txBody>
      </p:sp>
      <p:sp>
        <p:nvSpPr>
          <p:cNvPr id="16" name="Metin kutusu 15"/>
          <p:cNvSpPr txBox="1"/>
          <p:nvPr/>
        </p:nvSpPr>
        <p:spPr>
          <a:xfrm>
            <a:off x="4581577" y="1485772"/>
            <a:ext cx="1772863" cy="400110"/>
          </a:xfrm>
          <a:prstGeom prst="rect">
            <a:avLst/>
          </a:prstGeom>
          <a:noFill/>
        </p:spPr>
        <p:txBody>
          <a:bodyPr wrap="square" rtlCol="0">
            <a:spAutoFit/>
          </a:bodyPr>
          <a:lstStyle/>
          <a:p>
            <a:r>
              <a:rPr lang="tr-TR" sz="2000" b="1" dirty="0"/>
              <a:t>Buz kristali</a:t>
            </a:r>
            <a:endParaRPr lang="en-US" sz="2000" b="1" dirty="0"/>
          </a:p>
        </p:txBody>
      </p:sp>
      <p:sp>
        <p:nvSpPr>
          <p:cNvPr id="17" name="Metin kutusu 16"/>
          <p:cNvSpPr txBox="1"/>
          <p:nvPr/>
        </p:nvSpPr>
        <p:spPr>
          <a:xfrm>
            <a:off x="1009677" y="4314774"/>
            <a:ext cx="1410461" cy="400110"/>
          </a:xfrm>
          <a:prstGeom prst="rect">
            <a:avLst/>
          </a:prstGeom>
          <a:noFill/>
        </p:spPr>
        <p:txBody>
          <a:bodyPr wrap="square" rtlCol="0">
            <a:spAutoFit/>
          </a:bodyPr>
          <a:lstStyle/>
          <a:p>
            <a:r>
              <a:rPr lang="tr-TR" sz="2000" b="1" dirty="0"/>
              <a:t>Sıvı faz</a:t>
            </a:r>
            <a:endParaRPr lang="en-US" sz="2000" b="1" dirty="0"/>
          </a:p>
        </p:txBody>
      </p:sp>
      <p:sp>
        <p:nvSpPr>
          <p:cNvPr id="18" name="Metin kutusu 17"/>
          <p:cNvSpPr txBox="1"/>
          <p:nvPr/>
        </p:nvSpPr>
        <p:spPr>
          <a:xfrm>
            <a:off x="414308" y="4839970"/>
            <a:ext cx="8072494" cy="1323439"/>
          </a:xfrm>
          <a:prstGeom prst="rect">
            <a:avLst/>
          </a:prstGeom>
          <a:noFill/>
        </p:spPr>
        <p:txBody>
          <a:bodyPr wrap="square" rtlCol="0">
            <a:spAutoFit/>
          </a:bodyPr>
          <a:lstStyle/>
          <a:p>
            <a:pPr algn="ctr"/>
            <a:r>
              <a:rPr lang="tr-TR" sz="2000" b="1" dirty="0">
                <a:solidFill>
                  <a:srgbClr val="00B050"/>
                </a:solidFill>
              </a:rPr>
              <a:t>Proteinler, karbonhidratlar, yağlar, vitaminler </a:t>
            </a:r>
            <a:r>
              <a:rPr lang="tr-TR" sz="2000" b="1" dirty="0" err="1">
                <a:solidFill>
                  <a:srgbClr val="00B050"/>
                </a:solidFill>
              </a:rPr>
              <a:t>etc</a:t>
            </a:r>
            <a:r>
              <a:rPr lang="tr-TR" sz="2000" b="1" dirty="0">
                <a:solidFill>
                  <a:srgbClr val="00B050"/>
                </a:solidFill>
              </a:rPr>
              <a:t>… et ve et ürünlerinin bileşimdeki katı maddelerdir. </a:t>
            </a:r>
            <a:r>
              <a:rPr lang="tr-TR" sz="2000" b="1" dirty="0">
                <a:solidFill>
                  <a:srgbClr val="0033CC"/>
                </a:solidFill>
              </a:rPr>
              <a:t>Suyun sıvı fazdan katı faza geçmesi ile birlikte katı madde konsantrasyonu artar ve su aktivitesi azalır. </a:t>
            </a:r>
            <a:endParaRPr lang="en-US" sz="2000" b="1" dirty="0">
              <a:solidFill>
                <a:srgbClr val="0033CC"/>
              </a:solidFill>
            </a:endParaRPr>
          </a:p>
        </p:txBody>
      </p:sp>
      <p:sp>
        <p:nvSpPr>
          <p:cNvPr id="12" name="Metin kutusu 16"/>
          <p:cNvSpPr txBox="1"/>
          <p:nvPr/>
        </p:nvSpPr>
        <p:spPr>
          <a:xfrm>
            <a:off x="2742488" y="3886146"/>
            <a:ext cx="2410593" cy="400110"/>
          </a:xfrm>
          <a:prstGeom prst="rect">
            <a:avLst/>
          </a:prstGeom>
          <a:noFill/>
        </p:spPr>
        <p:txBody>
          <a:bodyPr wrap="square" rtlCol="0">
            <a:spAutoFit/>
          </a:bodyPr>
          <a:lstStyle/>
          <a:p>
            <a:r>
              <a:rPr lang="tr-TR" sz="2000" b="1" dirty="0"/>
              <a:t>Sıcaklık düşüşü</a:t>
            </a:r>
            <a:endParaRPr lang="en-US" sz="2000" b="1" dirty="0"/>
          </a:p>
        </p:txBody>
      </p:sp>
      <p:sp>
        <p:nvSpPr>
          <p:cNvPr id="4" name="Altbilgi Yer Tutucusu 3"/>
          <p:cNvSpPr>
            <a:spLocks noGrp="1"/>
          </p:cNvSpPr>
          <p:nvPr>
            <p:ph type="ftr" sz="quarter" idx="11"/>
          </p:nvPr>
        </p:nvSpPr>
        <p:spPr/>
        <p:txBody>
          <a:bodyPr/>
          <a:lstStyle/>
          <a:p>
            <a:r>
              <a:rPr lang="tr-TR"/>
              <a:t>GDM 421 SU ÜRÜN. TEK</a:t>
            </a:r>
          </a:p>
        </p:txBody>
      </p:sp>
    </p:spTree>
    <p:extLst>
      <p:ext uri="{BB962C8B-B14F-4D97-AF65-F5344CB8AC3E}">
        <p14:creationId xmlns:p14="http://schemas.microsoft.com/office/powerpoint/2010/main" val="4018504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b="1" dirty="0"/>
              <a:t>Buz kristallerinin oluşumuna ilişkin özetle;</a:t>
            </a:r>
            <a:endParaRPr lang="en-US" b="1" dirty="0"/>
          </a:p>
        </p:txBody>
      </p:sp>
      <p:sp>
        <p:nvSpPr>
          <p:cNvPr id="3" name="Veri Yer Tutucusu 2"/>
          <p:cNvSpPr>
            <a:spLocks noGrp="1"/>
          </p:cNvSpPr>
          <p:nvPr>
            <p:ph type="dt" sz="half" idx="10"/>
          </p:nvPr>
        </p:nvSpPr>
        <p:spPr/>
        <p:txBody>
          <a:bodyPr/>
          <a:lstStyle/>
          <a:p>
            <a:fld id="{A790C57E-51FC-4CF0-9531-92BC81D9EE00}" type="datetime1">
              <a:rPr lang="tr-TR" smtClean="0"/>
              <a:t>16.12.2021</a:t>
            </a:fld>
            <a:endParaRPr lang="tr-TR"/>
          </a:p>
        </p:txBody>
      </p:sp>
      <p:sp>
        <p:nvSpPr>
          <p:cNvPr id="4" name="Altbilgi Yer Tutucusu 3"/>
          <p:cNvSpPr>
            <a:spLocks noGrp="1"/>
          </p:cNvSpPr>
          <p:nvPr>
            <p:ph type="ftr" sz="quarter" idx="11"/>
          </p:nvPr>
        </p:nvSpPr>
        <p:spPr/>
        <p:txBody>
          <a:bodyPr/>
          <a:lstStyle/>
          <a:p>
            <a:r>
              <a:rPr lang="tr-TR"/>
              <a:t>GDM 421 SU ÜRÜN. TEK</a:t>
            </a:r>
          </a:p>
        </p:txBody>
      </p:sp>
      <p:sp>
        <p:nvSpPr>
          <p:cNvPr id="5" name="Slayt Numarası Yer Tutucusu 4"/>
          <p:cNvSpPr>
            <a:spLocks noGrp="1"/>
          </p:cNvSpPr>
          <p:nvPr>
            <p:ph type="sldNum" sz="quarter" idx="12"/>
          </p:nvPr>
        </p:nvSpPr>
        <p:spPr/>
        <p:txBody>
          <a:bodyPr>
            <a:normAutofit fontScale="85000" lnSpcReduction="20000"/>
          </a:bodyPr>
          <a:lstStyle/>
          <a:p>
            <a:fld id="{8818866D-0444-4E98-9157-10C2F682FBB5}" type="slidenum">
              <a:rPr lang="tr-TR" smtClean="0"/>
              <a:pPr/>
              <a:t>7</a:t>
            </a:fld>
            <a:endParaRPr lang="tr-TR"/>
          </a:p>
        </p:txBody>
      </p:sp>
      <p:sp>
        <p:nvSpPr>
          <p:cNvPr id="6" name="İçerik Yer Tutucusu 5"/>
          <p:cNvSpPr>
            <a:spLocks noGrp="1"/>
          </p:cNvSpPr>
          <p:nvPr>
            <p:ph sz="quarter" idx="1"/>
          </p:nvPr>
        </p:nvSpPr>
        <p:spPr/>
        <p:txBody>
          <a:bodyPr>
            <a:normAutofit/>
          </a:bodyPr>
          <a:lstStyle/>
          <a:p>
            <a:pPr>
              <a:buClr>
                <a:schemeClr val="accent2">
                  <a:lumMod val="75000"/>
                </a:schemeClr>
              </a:buClr>
              <a:buSzPct val="100000"/>
              <a:buFont typeface="Wingdings" panose="05000000000000000000" pitchFamily="2" charset="2"/>
              <a:buChar char="§"/>
            </a:pPr>
            <a:r>
              <a:rPr lang="tr-TR" sz="2000" b="1" dirty="0"/>
              <a:t>Buz kristallerinin oluşum yeri ve boyutu ürün kalitesi üzerine etkili </a:t>
            </a:r>
            <a:r>
              <a:rPr lang="tr-TR" sz="2000" dirty="0"/>
              <a:t>en önemli </a:t>
            </a:r>
            <a:r>
              <a:rPr lang="tr-TR" sz="2000" dirty="0" smtClean="0"/>
              <a:t>faktörlerdendir</a:t>
            </a:r>
            <a:endParaRPr lang="tr-TR" sz="2000" dirty="0"/>
          </a:p>
          <a:p>
            <a:pPr>
              <a:buClr>
                <a:schemeClr val="accent2">
                  <a:lumMod val="75000"/>
                </a:schemeClr>
              </a:buClr>
              <a:buSzPct val="100000"/>
              <a:buFont typeface="Wingdings" panose="05000000000000000000" pitchFamily="2" charset="2"/>
              <a:buChar char="§"/>
            </a:pPr>
            <a:r>
              <a:rPr lang="tr-TR" sz="2000" b="1" dirty="0">
                <a:solidFill>
                  <a:srgbClr val="C00000"/>
                </a:solidFill>
              </a:rPr>
              <a:t>Küçük çaplı ve çok sayıda buz kristali oluşumunun hücre deformasyonu üzerine etkisi daha az olduğu için, tercihen balığın </a:t>
            </a:r>
            <a:r>
              <a:rPr lang="tr-TR" sz="2000" b="1" dirty="0" err="1">
                <a:solidFill>
                  <a:srgbClr val="C00000"/>
                </a:solidFill>
              </a:rPr>
              <a:t>pre-rigor</a:t>
            </a:r>
            <a:r>
              <a:rPr lang="tr-TR" sz="2000" b="1" dirty="0">
                <a:solidFill>
                  <a:srgbClr val="C00000"/>
                </a:solidFill>
              </a:rPr>
              <a:t> aşamada dondurulması gerekir</a:t>
            </a:r>
          </a:p>
          <a:p>
            <a:pPr>
              <a:buClr>
                <a:schemeClr val="accent2">
                  <a:lumMod val="75000"/>
                </a:schemeClr>
              </a:buClr>
              <a:buSzPct val="100000"/>
              <a:buFont typeface="Wingdings" panose="05000000000000000000" pitchFamily="2" charset="2"/>
              <a:buChar char="§"/>
            </a:pPr>
            <a:r>
              <a:rPr lang="tr-TR" sz="2000" b="1" dirty="0">
                <a:solidFill>
                  <a:srgbClr val="0000FF"/>
                </a:solidFill>
              </a:rPr>
              <a:t>Post-</a:t>
            </a:r>
            <a:r>
              <a:rPr lang="tr-TR" sz="2000" b="1" dirty="0" err="1">
                <a:solidFill>
                  <a:srgbClr val="0000FF"/>
                </a:solidFill>
              </a:rPr>
              <a:t>rigor</a:t>
            </a:r>
            <a:r>
              <a:rPr lang="tr-TR" sz="2000" b="1" dirty="0">
                <a:solidFill>
                  <a:srgbClr val="0000FF"/>
                </a:solidFill>
              </a:rPr>
              <a:t> aşamada dondurulacak ise, mümkün olduğunca hızlı bir şekilde dondurulması önerilir. </a:t>
            </a:r>
            <a:r>
              <a:rPr lang="tr-TR" sz="2000" dirty="0"/>
              <a:t>Çünkü, hızlı dondurma mümkün olduğunda hücre içinde küçük çaplı ve çok sayıda buz kristali oluşumunu </a:t>
            </a:r>
            <a:r>
              <a:rPr lang="tr-TR" sz="2000" dirty="0" smtClean="0"/>
              <a:t>sağlayacak </a:t>
            </a:r>
            <a:r>
              <a:rPr lang="tr-TR" sz="2000" dirty="0"/>
              <a:t>ve hücre dışı buz kristali oluşumunu minimize edecektir</a:t>
            </a:r>
          </a:p>
          <a:p>
            <a:pPr>
              <a:buClr>
                <a:schemeClr val="accent2">
                  <a:lumMod val="75000"/>
                </a:schemeClr>
              </a:buClr>
              <a:buSzPct val="100000"/>
              <a:buFont typeface="Wingdings" panose="05000000000000000000" pitchFamily="2" charset="2"/>
              <a:buChar char="§"/>
            </a:pPr>
            <a:r>
              <a:rPr lang="tr-TR" sz="2000" dirty="0"/>
              <a:t>Hücre dışında buz kristali oluşumu, buz çözümü ya da pişirme aşamalarında balıktan sızan suyu artıracağı, dolayısıyla kuru ve sert et oluşumu ile sonuçlanacağı için tercih edilmez</a:t>
            </a:r>
          </a:p>
          <a:p>
            <a:pPr>
              <a:buClr>
                <a:schemeClr val="accent2">
                  <a:lumMod val="75000"/>
                </a:schemeClr>
              </a:buClr>
              <a:buSzPct val="100000"/>
              <a:buFont typeface="Wingdings" panose="05000000000000000000" pitchFamily="2" charset="2"/>
              <a:buChar char="§"/>
            </a:pPr>
            <a:endParaRPr lang="tr-TR" sz="2000" dirty="0"/>
          </a:p>
        </p:txBody>
      </p:sp>
    </p:spTree>
    <p:extLst>
      <p:ext uri="{BB962C8B-B14F-4D97-AF65-F5344CB8AC3E}">
        <p14:creationId xmlns:p14="http://schemas.microsoft.com/office/powerpoint/2010/main" val="1194278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b="1" dirty="0"/>
              <a:t>Donuk balıkta raf ömrü ve kalite üzerine etkili faktörler</a:t>
            </a:r>
            <a:endParaRPr lang="en-US" b="1" dirty="0"/>
          </a:p>
        </p:txBody>
      </p:sp>
      <p:sp>
        <p:nvSpPr>
          <p:cNvPr id="3" name="Veri Yer Tutucusu 2"/>
          <p:cNvSpPr>
            <a:spLocks noGrp="1"/>
          </p:cNvSpPr>
          <p:nvPr>
            <p:ph type="dt" sz="half" idx="10"/>
          </p:nvPr>
        </p:nvSpPr>
        <p:spPr/>
        <p:txBody>
          <a:bodyPr/>
          <a:lstStyle/>
          <a:p>
            <a:fld id="{56F297A5-E5B8-4D18-8778-BD7B51419454}" type="datetime1">
              <a:rPr lang="tr-TR" smtClean="0"/>
              <a:t>16.12.2021</a:t>
            </a:fld>
            <a:endParaRPr lang="tr-TR"/>
          </a:p>
        </p:txBody>
      </p:sp>
      <p:sp>
        <p:nvSpPr>
          <p:cNvPr id="4" name="Altbilgi Yer Tutucusu 3"/>
          <p:cNvSpPr>
            <a:spLocks noGrp="1"/>
          </p:cNvSpPr>
          <p:nvPr>
            <p:ph type="ftr" sz="quarter" idx="11"/>
          </p:nvPr>
        </p:nvSpPr>
        <p:spPr/>
        <p:txBody>
          <a:bodyPr/>
          <a:lstStyle/>
          <a:p>
            <a:r>
              <a:rPr lang="tr-TR"/>
              <a:t>GDM 421 SU ÜRÜN. TEK</a:t>
            </a:r>
          </a:p>
        </p:txBody>
      </p:sp>
      <p:sp>
        <p:nvSpPr>
          <p:cNvPr id="5" name="Slayt Numarası Yer Tutucusu 4"/>
          <p:cNvSpPr>
            <a:spLocks noGrp="1"/>
          </p:cNvSpPr>
          <p:nvPr>
            <p:ph type="sldNum" sz="quarter" idx="12"/>
          </p:nvPr>
        </p:nvSpPr>
        <p:spPr/>
        <p:txBody>
          <a:bodyPr>
            <a:normAutofit fontScale="85000" lnSpcReduction="20000"/>
          </a:bodyPr>
          <a:lstStyle/>
          <a:p>
            <a:fld id="{8818866D-0444-4E98-9157-10C2F682FBB5}" type="slidenum">
              <a:rPr lang="tr-TR" smtClean="0"/>
              <a:pPr/>
              <a:t>8</a:t>
            </a:fld>
            <a:endParaRPr lang="tr-TR"/>
          </a:p>
        </p:txBody>
      </p:sp>
      <p:sp>
        <p:nvSpPr>
          <p:cNvPr id="6" name="İçerik Yer Tutucusu 5"/>
          <p:cNvSpPr>
            <a:spLocks noGrp="1"/>
          </p:cNvSpPr>
          <p:nvPr>
            <p:ph sz="quarter" idx="1"/>
          </p:nvPr>
        </p:nvSpPr>
        <p:spPr>
          <a:xfrm>
            <a:off x="612648" y="1933902"/>
            <a:ext cx="8153400" cy="4162097"/>
          </a:xfrm>
        </p:spPr>
        <p:txBody>
          <a:bodyPr>
            <a:normAutofit/>
          </a:bodyPr>
          <a:lstStyle/>
          <a:p>
            <a:pPr marL="0" indent="0">
              <a:buClr>
                <a:schemeClr val="accent2">
                  <a:lumMod val="75000"/>
                </a:schemeClr>
              </a:buClr>
              <a:buSzPct val="100000"/>
              <a:buNone/>
            </a:pPr>
            <a:r>
              <a:rPr lang="tr-TR" sz="2000" dirty="0"/>
              <a:t>Balığın TMAO ve </a:t>
            </a:r>
            <a:r>
              <a:rPr lang="tr-TR" sz="2000" dirty="0" err="1"/>
              <a:t>trimetilamin</a:t>
            </a:r>
            <a:r>
              <a:rPr lang="tr-TR" sz="2000" dirty="0"/>
              <a:t> oksit </a:t>
            </a:r>
            <a:r>
              <a:rPr lang="tr-TR" sz="2000" dirty="0" err="1"/>
              <a:t>aldolaz</a:t>
            </a:r>
            <a:r>
              <a:rPr lang="tr-TR" sz="2000" dirty="0"/>
              <a:t> (TMAO-</a:t>
            </a:r>
            <a:r>
              <a:rPr lang="tr-TR" sz="2000" dirty="0" err="1"/>
              <a:t>ase</a:t>
            </a:r>
            <a:r>
              <a:rPr lang="tr-TR" sz="2000" dirty="0"/>
              <a:t>) </a:t>
            </a:r>
            <a:r>
              <a:rPr lang="tr-TR" sz="2000" dirty="0" smtClean="0"/>
              <a:t>içeriği</a:t>
            </a:r>
          </a:p>
          <a:p>
            <a:pPr marL="0" indent="0">
              <a:buClr>
                <a:schemeClr val="accent2">
                  <a:lumMod val="75000"/>
                </a:schemeClr>
              </a:buClr>
              <a:buSzPct val="100000"/>
              <a:buNone/>
            </a:pPr>
            <a:endParaRPr lang="tr-TR" sz="2000" dirty="0"/>
          </a:p>
          <a:p>
            <a:pPr>
              <a:buClr>
                <a:schemeClr val="accent2">
                  <a:lumMod val="75000"/>
                </a:schemeClr>
              </a:buClr>
              <a:buSzPct val="100000"/>
              <a:buFont typeface="Wingdings" panose="05000000000000000000" pitchFamily="2" charset="2"/>
              <a:buChar char="§"/>
            </a:pPr>
            <a:r>
              <a:rPr lang="tr-TR" sz="2000" dirty="0"/>
              <a:t>Özellikle beyaz etli balıkların TMAO-</a:t>
            </a:r>
            <a:r>
              <a:rPr lang="tr-TR" sz="2000" dirty="0" err="1"/>
              <a:t>ase</a:t>
            </a:r>
            <a:r>
              <a:rPr lang="tr-TR" sz="2000" dirty="0"/>
              <a:t> enzimine sahip olduğu ve bu </a:t>
            </a:r>
            <a:r>
              <a:rPr lang="tr-TR" sz="2000" b="1" dirty="0">
                <a:solidFill>
                  <a:srgbClr val="0000FF"/>
                </a:solidFill>
              </a:rPr>
              <a:t>enzimin -10°C sıcaklıklarda dahi aktif </a:t>
            </a:r>
            <a:r>
              <a:rPr lang="tr-TR" sz="2000" dirty="0"/>
              <a:t>olduğu bilinmektedir</a:t>
            </a:r>
            <a:r>
              <a:rPr lang="tr-TR" sz="2000" b="1" dirty="0">
                <a:solidFill>
                  <a:srgbClr val="00B050"/>
                </a:solidFill>
              </a:rPr>
              <a:t>. Enzim aktivitesi 0°C altındaki sıcaklıklarda daha yüksek olduğu için donmuş balıklarda </a:t>
            </a:r>
            <a:r>
              <a:rPr lang="tr-TR" sz="2000" b="1" dirty="0" err="1">
                <a:solidFill>
                  <a:srgbClr val="00B050"/>
                </a:solidFill>
              </a:rPr>
              <a:t>TMAO’den</a:t>
            </a:r>
            <a:r>
              <a:rPr lang="tr-TR" sz="2000" b="1" dirty="0">
                <a:solidFill>
                  <a:srgbClr val="00B050"/>
                </a:solidFill>
              </a:rPr>
              <a:t> DMA ve FA oluşumu söz konusudur. </a:t>
            </a:r>
            <a:endParaRPr lang="tr-TR" sz="2000" b="1" dirty="0" smtClean="0">
              <a:solidFill>
                <a:srgbClr val="00B050"/>
              </a:solidFill>
            </a:endParaRPr>
          </a:p>
          <a:p>
            <a:pPr>
              <a:buClr>
                <a:schemeClr val="accent2">
                  <a:lumMod val="75000"/>
                </a:schemeClr>
              </a:buClr>
              <a:buSzPct val="100000"/>
              <a:buFont typeface="Wingdings" panose="05000000000000000000" pitchFamily="2" charset="2"/>
              <a:buChar char="§"/>
            </a:pPr>
            <a:r>
              <a:rPr lang="tr-TR" sz="2000" b="1" dirty="0" smtClean="0">
                <a:solidFill>
                  <a:srgbClr val="C00000"/>
                </a:solidFill>
              </a:rPr>
              <a:t>DMA </a:t>
            </a:r>
            <a:r>
              <a:rPr lang="tr-TR" sz="2000" b="1" dirty="0">
                <a:solidFill>
                  <a:srgbClr val="C00000"/>
                </a:solidFill>
              </a:rPr>
              <a:t>ve </a:t>
            </a:r>
            <a:r>
              <a:rPr lang="tr-TR" sz="2000" b="1" dirty="0" err="1">
                <a:solidFill>
                  <a:srgbClr val="C00000"/>
                </a:solidFill>
              </a:rPr>
              <a:t>FA’nın</a:t>
            </a:r>
            <a:r>
              <a:rPr lang="tr-TR" sz="2000" b="1" dirty="0">
                <a:solidFill>
                  <a:srgbClr val="C00000"/>
                </a:solidFill>
              </a:rPr>
              <a:t> protein </a:t>
            </a:r>
            <a:r>
              <a:rPr lang="tr-TR" sz="2000" b="1" dirty="0" err="1">
                <a:solidFill>
                  <a:srgbClr val="C00000"/>
                </a:solidFill>
              </a:rPr>
              <a:t>denatürasyonuna</a:t>
            </a:r>
            <a:r>
              <a:rPr lang="tr-TR" sz="2000" b="1" dirty="0">
                <a:solidFill>
                  <a:srgbClr val="C00000"/>
                </a:solidFill>
              </a:rPr>
              <a:t> ve dolayısıyla istenmeyen </a:t>
            </a:r>
            <a:r>
              <a:rPr lang="tr-TR" sz="2000" b="1" dirty="0" err="1">
                <a:solidFill>
                  <a:srgbClr val="C00000"/>
                </a:solidFill>
              </a:rPr>
              <a:t>tekstürel</a:t>
            </a:r>
            <a:r>
              <a:rPr lang="tr-TR" sz="2000" b="1" dirty="0">
                <a:solidFill>
                  <a:srgbClr val="C00000"/>
                </a:solidFill>
              </a:rPr>
              <a:t> değişimlere (sert, sıkı, kuru ve lifli et oluşumu) neden olduğu bilinmektedir</a:t>
            </a:r>
          </a:p>
        </p:txBody>
      </p:sp>
    </p:spTree>
    <p:extLst>
      <p:ext uri="{BB962C8B-B14F-4D97-AF65-F5344CB8AC3E}">
        <p14:creationId xmlns:p14="http://schemas.microsoft.com/office/powerpoint/2010/main" val="3072911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b="1" dirty="0" err="1"/>
              <a:t>Lipid</a:t>
            </a:r>
            <a:r>
              <a:rPr lang="tr-TR" b="1" dirty="0"/>
              <a:t> </a:t>
            </a:r>
            <a:r>
              <a:rPr lang="tr-TR" b="1" dirty="0" err="1"/>
              <a:t>oksidasyonunu</a:t>
            </a:r>
            <a:r>
              <a:rPr lang="tr-TR" b="1" dirty="0"/>
              <a:t> engellemek mümkün mü?</a:t>
            </a:r>
            <a:endParaRPr lang="en-US" b="1" dirty="0"/>
          </a:p>
        </p:txBody>
      </p:sp>
      <p:sp>
        <p:nvSpPr>
          <p:cNvPr id="3" name="Veri Yer Tutucusu 2"/>
          <p:cNvSpPr>
            <a:spLocks noGrp="1"/>
          </p:cNvSpPr>
          <p:nvPr>
            <p:ph type="dt" sz="half" idx="10"/>
          </p:nvPr>
        </p:nvSpPr>
        <p:spPr/>
        <p:txBody>
          <a:bodyPr/>
          <a:lstStyle/>
          <a:p>
            <a:fld id="{53B9B4EF-07E0-4D0E-BF26-FC5A3A706A62}" type="datetime1">
              <a:rPr lang="tr-TR" smtClean="0"/>
              <a:t>16.12.2021</a:t>
            </a:fld>
            <a:endParaRPr lang="tr-TR"/>
          </a:p>
        </p:txBody>
      </p:sp>
      <p:sp>
        <p:nvSpPr>
          <p:cNvPr id="4" name="Altbilgi Yer Tutucusu 3"/>
          <p:cNvSpPr>
            <a:spLocks noGrp="1"/>
          </p:cNvSpPr>
          <p:nvPr>
            <p:ph type="ftr" sz="quarter" idx="11"/>
          </p:nvPr>
        </p:nvSpPr>
        <p:spPr/>
        <p:txBody>
          <a:bodyPr/>
          <a:lstStyle/>
          <a:p>
            <a:r>
              <a:rPr lang="tr-TR"/>
              <a:t>GDM 421 SU ÜRÜN. TEK</a:t>
            </a:r>
          </a:p>
        </p:txBody>
      </p:sp>
      <p:sp>
        <p:nvSpPr>
          <p:cNvPr id="5" name="Slayt Numarası Yer Tutucusu 4"/>
          <p:cNvSpPr>
            <a:spLocks noGrp="1"/>
          </p:cNvSpPr>
          <p:nvPr>
            <p:ph type="sldNum" sz="quarter" idx="12"/>
          </p:nvPr>
        </p:nvSpPr>
        <p:spPr/>
        <p:txBody>
          <a:bodyPr>
            <a:normAutofit fontScale="85000" lnSpcReduction="20000"/>
          </a:bodyPr>
          <a:lstStyle/>
          <a:p>
            <a:fld id="{8818866D-0444-4E98-9157-10C2F682FBB5}" type="slidenum">
              <a:rPr lang="tr-TR" smtClean="0"/>
              <a:pPr/>
              <a:t>9</a:t>
            </a:fld>
            <a:endParaRPr lang="tr-TR"/>
          </a:p>
        </p:txBody>
      </p:sp>
      <p:sp>
        <p:nvSpPr>
          <p:cNvPr id="6" name="İçerik Yer Tutucusu 5"/>
          <p:cNvSpPr>
            <a:spLocks noGrp="1"/>
          </p:cNvSpPr>
          <p:nvPr>
            <p:ph sz="quarter" idx="1"/>
          </p:nvPr>
        </p:nvSpPr>
        <p:spPr/>
        <p:txBody>
          <a:bodyPr>
            <a:normAutofit/>
          </a:bodyPr>
          <a:lstStyle/>
          <a:p>
            <a:pPr>
              <a:buClr>
                <a:schemeClr val="accent2">
                  <a:lumMod val="75000"/>
                </a:schemeClr>
              </a:buClr>
              <a:buSzPct val="100000"/>
              <a:buFont typeface="Wingdings" panose="05000000000000000000" pitchFamily="2" charset="2"/>
              <a:buChar char="§"/>
            </a:pPr>
            <a:r>
              <a:rPr lang="tr-TR" sz="2000" dirty="0"/>
              <a:t>Balıkta donmuş depolama sürecinde gözlenen </a:t>
            </a:r>
            <a:r>
              <a:rPr lang="tr-TR" sz="2000" dirty="0" err="1"/>
              <a:t>lipolitik</a:t>
            </a:r>
            <a:r>
              <a:rPr lang="tr-TR" sz="2000" dirty="0"/>
              <a:t> değişimlerden </a:t>
            </a:r>
            <a:r>
              <a:rPr lang="tr-TR" sz="2000" b="1" dirty="0" err="1"/>
              <a:t>lipolizis</a:t>
            </a:r>
            <a:r>
              <a:rPr lang="tr-TR" sz="2000" b="1" dirty="0"/>
              <a:t> reaksiyonlarını engellemek mümkün değildir</a:t>
            </a:r>
            <a:r>
              <a:rPr lang="tr-TR" sz="2000" dirty="0"/>
              <a:t>. Çünkü bu reaksiyonlarda enzimler aktif olarak rol oynar ve bu reaksiyonları yavaşlatmak için en etkin yol balığın mümkün olduğunca düşük sıcaklıklarda (-30°C gibi) </a:t>
            </a:r>
            <a:r>
              <a:rPr lang="tr-TR" sz="2000" dirty="0" smtClean="0"/>
              <a:t>depolanmasıdır</a:t>
            </a:r>
          </a:p>
          <a:p>
            <a:pPr>
              <a:buClr>
                <a:schemeClr val="accent2">
                  <a:lumMod val="75000"/>
                </a:schemeClr>
              </a:buClr>
              <a:buSzPct val="100000"/>
              <a:buFont typeface="Wingdings" panose="05000000000000000000" pitchFamily="2" charset="2"/>
              <a:buChar char="§"/>
            </a:pPr>
            <a:endParaRPr lang="tr-TR" sz="2000" dirty="0"/>
          </a:p>
          <a:p>
            <a:pPr>
              <a:buClr>
                <a:schemeClr val="accent2">
                  <a:lumMod val="75000"/>
                </a:schemeClr>
              </a:buClr>
              <a:buSzPct val="100000"/>
              <a:buFont typeface="Wingdings" panose="05000000000000000000" pitchFamily="2" charset="2"/>
              <a:buChar char="§"/>
            </a:pPr>
            <a:r>
              <a:rPr lang="tr-TR" sz="2000" dirty="0" err="1"/>
              <a:t>Lipid</a:t>
            </a:r>
            <a:r>
              <a:rPr lang="tr-TR" sz="2000" dirty="0"/>
              <a:t> </a:t>
            </a:r>
            <a:r>
              <a:rPr lang="tr-TR" sz="2000" dirty="0" err="1"/>
              <a:t>oksidasyonunu</a:t>
            </a:r>
            <a:r>
              <a:rPr lang="tr-TR" sz="2000" dirty="0"/>
              <a:t> yavaşlatmak için kullanılabilecek 2 etkin yol ise;</a:t>
            </a:r>
          </a:p>
          <a:p>
            <a:pPr lvl="1">
              <a:buClr>
                <a:schemeClr val="accent2">
                  <a:lumMod val="75000"/>
                </a:schemeClr>
              </a:buClr>
              <a:buSzPct val="100000"/>
              <a:buFont typeface="Wingdings" panose="05000000000000000000" pitchFamily="2" charset="2"/>
              <a:buChar char="§"/>
            </a:pPr>
            <a:r>
              <a:rPr lang="tr-TR" sz="1700" b="1" dirty="0">
                <a:solidFill>
                  <a:srgbClr val="0000FF"/>
                </a:solidFill>
              </a:rPr>
              <a:t>Vakum ambalajlama</a:t>
            </a:r>
          </a:p>
          <a:p>
            <a:pPr lvl="1">
              <a:buClr>
                <a:schemeClr val="accent2">
                  <a:lumMod val="75000"/>
                </a:schemeClr>
              </a:buClr>
              <a:buSzPct val="100000"/>
              <a:buFont typeface="Wingdings" panose="05000000000000000000" pitchFamily="2" charset="2"/>
              <a:buChar char="§"/>
            </a:pPr>
            <a:r>
              <a:rPr lang="tr-TR" sz="1700" b="1" dirty="0" err="1">
                <a:solidFill>
                  <a:srgbClr val="FF0000"/>
                </a:solidFill>
              </a:rPr>
              <a:t>Glazeleme</a:t>
            </a:r>
            <a:r>
              <a:rPr lang="tr-TR" sz="1700" b="1" dirty="0">
                <a:solidFill>
                  <a:srgbClr val="FF0000"/>
                </a:solidFill>
              </a:rPr>
              <a:t>: </a:t>
            </a:r>
            <a:r>
              <a:rPr lang="tr-TR" sz="1700" dirty="0"/>
              <a:t>Balığın yüzeyine püskürtülen suyun ince bir tabaka halinde balık yüzeyini kaplayarak donması tekniğidir. Suyun içerisine eklenecek olan antioksidan maddeler bu işlemin etkinliğini artırır. Bu yöntemdeki amaç, balık yüzeyinin donuk buz tabakası ile kaplanarak balık etinin oksijen ile temasının minimize edilmesidir</a:t>
            </a:r>
          </a:p>
          <a:p>
            <a:pPr lvl="1">
              <a:buClr>
                <a:schemeClr val="accent2">
                  <a:lumMod val="75000"/>
                </a:schemeClr>
              </a:buClr>
              <a:buSzPct val="100000"/>
              <a:buFont typeface="Wingdings" panose="05000000000000000000" pitchFamily="2" charset="2"/>
              <a:buChar char="§"/>
            </a:pPr>
            <a:r>
              <a:rPr lang="tr-TR" sz="1700" b="1" dirty="0">
                <a:solidFill>
                  <a:srgbClr val="00B050"/>
                </a:solidFill>
              </a:rPr>
              <a:t>Düşük sıcaklıklarda (-30 °C gibi) depolama</a:t>
            </a:r>
          </a:p>
        </p:txBody>
      </p:sp>
    </p:spTree>
    <p:extLst>
      <p:ext uri="{BB962C8B-B14F-4D97-AF65-F5344CB8AC3E}">
        <p14:creationId xmlns:p14="http://schemas.microsoft.com/office/powerpoint/2010/main" val="327940644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ma1">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talama">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rtalam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ema1" id="{005357E7-7BEA-4C74-8819-0CB2BA17BD93}" vid="{96F88C32-EFC1-446C-B134-B01439C4B61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Tema1</Template>
  <TotalTime>2583</TotalTime>
  <Words>958</Words>
  <Application>Microsoft Office PowerPoint</Application>
  <PresentationFormat>Ekran Gösterisi (4:3)</PresentationFormat>
  <Paragraphs>122</Paragraphs>
  <Slides>15</Slides>
  <Notes>2</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15</vt:i4>
      </vt:variant>
    </vt:vector>
  </HeadingPairs>
  <TitlesOfParts>
    <vt:vector size="21" baseType="lpstr">
      <vt:lpstr>Arial</vt:lpstr>
      <vt:lpstr>Calibri</vt:lpstr>
      <vt:lpstr>Tw Cen MT</vt:lpstr>
      <vt:lpstr>Wingdings</vt:lpstr>
      <vt:lpstr>Wingdings 2</vt:lpstr>
      <vt:lpstr>Tema1</vt:lpstr>
      <vt:lpstr>BALIK MUHAFAZA YÖNTEMLERİ  (TAZE BALIKLARIN DONDURULMASI) -FREEZING-</vt:lpstr>
      <vt:lpstr>Balıkların dondurularak muhafazası</vt:lpstr>
      <vt:lpstr>DONDURMA PROSESİNİN AŞAMALARI</vt:lpstr>
      <vt:lpstr>Dondurma prosesinin aşamaları</vt:lpstr>
      <vt:lpstr>Buz Kristallerinin Oluşumu</vt:lpstr>
      <vt:lpstr>Buz kristallerinin oluşumu</vt:lpstr>
      <vt:lpstr>Buz kristallerinin oluşumuna ilişkin özetle;</vt:lpstr>
      <vt:lpstr>Donuk balıkta raf ömrü ve kalite üzerine etkili faktörler</vt:lpstr>
      <vt:lpstr>Lipid oksidasyonunu engellemek mümkün mü?</vt:lpstr>
      <vt:lpstr>BALIKLARIN DONDURULMASINDA KULLANILAN TEKNİKLER</vt:lpstr>
      <vt:lpstr>Donuk balık üretim akım şeması</vt:lpstr>
      <vt:lpstr>Yatay plakalı dondurucu</vt:lpstr>
      <vt:lpstr>Balıkların dondurulmasında kullanılan sistemler</vt:lpstr>
      <vt:lpstr>Impingement freezing</vt:lpstr>
      <vt:lpstr>Kaynaklar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FDE 216                                  food packagıng</dc:title>
  <dc:creator>Windows Kullanıcısı</dc:creator>
  <cp:lastModifiedBy>Windows Kullanıcısı</cp:lastModifiedBy>
  <cp:revision>160</cp:revision>
  <dcterms:created xsi:type="dcterms:W3CDTF">2020-02-11T12:23:21Z</dcterms:created>
  <dcterms:modified xsi:type="dcterms:W3CDTF">2021-12-16T10:59:38Z</dcterms:modified>
</cp:coreProperties>
</file>