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29" y="1190201"/>
            <a:ext cx="5350597" cy="3690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5"/>
              </a:lnSpc>
            </a:pPr>
            <a:endParaRPr lang="en-US" dirty="0" smtClean="0"/>
          </a:p>
          <a:p>
            <a:pPr marL="0" indent="680592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(Gerilme</a:t>
            </a:r>
            <a:r>
              <a:rPr lang="en-US" altLang="zh-CN" sz="3600" b="1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Analizi)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61566" y="159330"/>
            <a:ext cx="7579832" cy="2117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79931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1.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Bir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eksenli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2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-9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basınca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maruz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prizmatik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normali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ekseni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α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açısı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yapan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eğik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düzlemler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söz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konusudur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1566" y="2353122"/>
            <a:ext cx="761133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06322" algn="l"/>
                <a:tab pos="3400679" algn="l"/>
                <a:tab pos="5084953" algn="l"/>
                <a:tab pos="6261480" algn="l"/>
              </a:tabLst>
            </a:pPr>
            <a:r>
              <a:rPr lang="en-US" altLang="zh-CN" sz="1900" spc="-3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215" dirty="0">
                <a:solidFill>
                  <a:srgbClr val="000000"/>
                </a:solidFill>
                <a:latin typeface="Arial"/>
                <a:ea typeface="Arial"/>
              </a:rPr>
              <a:t>Eğik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düzlemlerde	meydana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gelen	gerilmeyi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5030" y="2719247"/>
            <a:ext cx="6776739" cy="1548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hesaplamak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aşağıdaki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önüne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alalım;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0" indent="4502150">
              <a:lnSpc>
                <a:spcPct val="100000"/>
              </a:lnSpc>
            </a:pPr>
            <a:r>
              <a:rPr lang="en-US" altLang="zh-CN" sz="1000" b="1" spc="-15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0" indent="3263772">
              <a:lnSpc>
                <a:spcPct val="100000"/>
              </a:lnSpc>
            </a:pPr>
            <a:r>
              <a:rPr lang="en-US" altLang="zh-CN" sz="1000" b="1" spc="-15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27325" y="4268190"/>
            <a:ext cx="3912582" cy="31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04166"/>
              </a:lnSpc>
              <a:tabLst>
                <a:tab pos="295401" algn="l"/>
                <a:tab pos="3505580" algn="l"/>
              </a:tabLst>
            </a:pPr>
            <a:r>
              <a:rPr lang="en-US" altLang="zh-CN" sz="1000" b="1" spc="-5" dirty="0">
                <a:solidFill>
                  <a:srgbClr val="000000"/>
                </a:solidFill>
                <a:latin typeface="Arial"/>
                <a:ea typeface="Arial"/>
              </a:rPr>
              <a:t>x	P	</a:t>
            </a:r>
            <a:r>
              <a:rPr lang="en-US" altLang="zh-CN" sz="1000" b="1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1000" b="1" spc="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000" b="1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75605" y="4875656"/>
            <a:ext cx="1301131" cy="313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7083"/>
              </a:lnSpc>
              <a:tabLst>
                <a:tab pos="600075" algn="l"/>
                <a:tab pos="1038352" algn="l"/>
              </a:tabLst>
            </a:pPr>
            <a:r>
              <a:rPr lang="en-US" altLang="zh-CN" sz="1000" b="1" spc="-5" dirty="0">
                <a:solidFill>
                  <a:srgbClr val="000000"/>
                </a:solidFill>
                <a:latin typeface="Arial"/>
                <a:ea typeface="Arial"/>
              </a:rPr>
              <a:t>B	C	</a:t>
            </a:r>
            <a:r>
              <a:rPr lang="en-US" altLang="zh-CN" sz="1400" spc="-34" dirty="0">
                <a:solidFill>
                  <a:srgbClr val="000000"/>
                </a:solidFill>
                <a:latin typeface="Arial"/>
                <a:ea typeface="Arial"/>
              </a:rPr>
              <a:t>τ</a:t>
            </a:r>
            <a:r>
              <a:rPr lang="en-US" altLang="zh-CN" sz="950" spc="-40" dirty="0">
                <a:solidFill>
                  <a:srgbClr val="000000"/>
                </a:solidFill>
                <a:latin typeface="Arial"/>
                <a:ea typeface="Arial"/>
              </a:rPr>
              <a:t>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1433449" y="192114"/>
            <a:ext cx="7507726" cy="1642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08049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1.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Bir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eksenli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2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283844" indent="-283844" hangingPunct="0">
              <a:lnSpc>
                <a:spcPct val="9916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1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Eğik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kesitteki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gerilmelerin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bileşkesini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16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bileşkesini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τ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ea typeface="Arial"/>
              </a:rPr>
              <a:t>α</a:t>
            </a:r>
            <a:r>
              <a:rPr lang="en-US" altLang="zh-CN" sz="1600" spc="1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gösterelim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Buna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α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açısı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yapan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düzlemde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17294" y="1838756"/>
            <a:ext cx="725257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gerilmeyi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7294" y="2204770"/>
            <a:ext cx="139740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formüller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31669" y="2941817"/>
            <a:ext cx="479254" cy="403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739"/>
              </a:lnSpc>
            </a:pPr>
            <a:r>
              <a:rPr lang="en-US" altLang="zh-CN" sz="2000" spc="209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345330">
              <a:lnSpc>
                <a:spcPct val="100000"/>
              </a:lnSpc>
            </a:pPr>
            <a:r>
              <a:rPr lang="en-US" altLang="zh-CN" sz="1200" i="1" spc="340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70808" y="2941817"/>
            <a:ext cx="240951" cy="315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79"/>
              </a:lnSpc>
            </a:pPr>
            <a:r>
              <a:rPr lang="en-US" altLang="zh-CN" sz="2000" spc="684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82145" y="2773425"/>
            <a:ext cx="476613" cy="69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739"/>
              </a:lnSpc>
            </a:pPr>
            <a:r>
              <a:rPr lang="en-US" altLang="zh-CN" sz="2000" spc="209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356267">
              <a:lnSpc>
                <a:spcPct val="91250"/>
              </a:lnSpc>
            </a:pPr>
            <a:r>
              <a:rPr lang="en-US" altLang="zh-CN" sz="1200" i="1" spc="30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 indent="193785">
              <a:lnSpc>
                <a:spcPct val="100000"/>
              </a:lnSpc>
            </a:pPr>
            <a:r>
              <a:rPr lang="en-US" altLang="zh-CN" sz="2000" spc="62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28021" y="2941817"/>
            <a:ext cx="240951" cy="315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79"/>
              </a:lnSpc>
            </a:pPr>
            <a:r>
              <a:rPr lang="en-US" altLang="zh-CN" sz="2000" spc="684" dirty="0">
                <a:solidFill>
                  <a:srgbClr val="000000"/>
                </a:solidFill>
                <a:latin typeface="Symbol"/>
                <a:ea typeface="Symbol"/>
              </a:rPr>
              <a:t>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19174" y="2773425"/>
            <a:ext cx="477460" cy="69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739"/>
              </a:lnSpc>
            </a:pPr>
            <a:r>
              <a:rPr lang="en-US" altLang="zh-CN" sz="2000" spc="209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357113">
              <a:lnSpc>
                <a:spcPct val="91250"/>
              </a:lnSpc>
            </a:pPr>
            <a:r>
              <a:rPr lang="en-US" altLang="zh-CN" sz="1200" i="1" spc="30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 indent="193785">
              <a:lnSpc>
                <a:spcPct val="100000"/>
              </a:lnSpc>
            </a:pPr>
            <a:r>
              <a:rPr lang="en-US" altLang="zh-CN" sz="2000" spc="62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39787" y="2941817"/>
            <a:ext cx="240951" cy="315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79"/>
              </a:lnSpc>
            </a:pPr>
            <a:r>
              <a:rPr lang="en-US" altLang="zh-CN" sz="2000" spc="684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33595" y="2958438"/>
            <a:ext cx="56956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65" dirty="0">
                <a:solidFill>
                  <a:srgbClr val="000000"/>
                </a:solidFill>
                <a:latin typeface="Times New Roman"/>
                <a:ea typeface="Times New Roman"/>
              </a:rPr>
              <a:t>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41293" y="2941817"/>
            <a:ext cx="594587" cy="314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3333"/>
              </a:lnSpc>
            </a:pPr>
            <a:r>
              <a:rPr lang="en-US" altLang="zh-CN" sz="2000" spc="1019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000" spc="1289" dirty="0">
                <a:solidFill>
                  <a:srgbClr val="000000"/>
                </a:solidFill>
                <a:latin typeface="Symbol"/>
                <a:ea typeface="Symbol"/>
              </a:rPr>
              <a:t>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84468" y="3706774"/>
            <a:ext cx="330109" cy="494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895"/>
              </a:lnSpc>
            </a:pPr>
            <a:r>
              <a:rPr lang="en-US" altLang="zh-CN" sz="2850" spc="104" dirty="0">
                <a:solidFill>
                  <a:srgbClr val="000000"/>
                </a:solidFill>
                <a:latin typeface="Symbol"/>
                <a:ea typeface="Symbol"/>
              </a:rPr>
              <a:t></a:t>
            </a:r>
            <a:r>
              <a:rPr lang="en-US" altLang="zh-CN" sz="1650" spc="89" dirty="0">
                <a:solidFill>
                  <a:srgbClr val="000000"/>
                </a:solidFill>
                <a:latin typeface="Symbol"/>
                <a:ea typeface="Symbol"/>
              </a:rPr>
              <a:t>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37871" y="3706774"/>
            <a:ext cx="213539" cy="440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465"/>
              </a:lnSpc>
            </a:pPr>
            <a:r>
              <a:rPr lang="en-US" altLang="zh-CN" sz="2850" spc="5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95444" y="3565654"/>
            <a:ext cx="308493" cy="722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839"/>
              </a:lnSpc>
            </a:pPr>
            <a:r>
              <a:rPr lang="en-US" altLang="zh-CN" sz="2100" spc="819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227530">
              <a:lnSpc>
                <a:spcPct val="92083"/>
              </a:lnSpc>
            </a:pPr>
            <a:r>
              <a:rPr lang="en-US" altLang="zh-CN" sz="120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 indent="122885">
              <a:lnSpc>
                <a:spcPct val="100000"/>
              </a:lnSpc>
            </a:pPr>
            <a:r>
              <a:rPr lang="en-US" altLang="zh-CN" sz="2100" spc="-2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87945" y="3739266"/>
            <a:ext cx="157443" cy="327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79"/>
              </a:lnSpc>
            </a:pPr>
            <a:r>
              <a:rPr lang="en-US" altLang="zh-CN" sz="2100" spc="-55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69450" y="3755104"/>
            <a:ext cx="296731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75" dirty="0">
                <a:solidFill>
                  <a:srgbClr val="000000"/>
                </a:solidFill>
                <a:latin typeface="Times New Roman"/>
                <a:ea typeface="Times New Roman"/>
              </a:rPr>
              <a:t>sin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024473" y="3739266"/>
            <a:ext cx="383309" cy="326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083"/>
              </a:lnSpc>
            </a:pPr>
            <a:r>
              <a:rPr lang="en-US" altLang="zh-CN" sz="2100" spc="234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100" spc="295" dirty="0">
                <a:solidFill>
                  <a:srgbClr val="000000"/>
                </a:solidFill>
                <a:latin typeface="Symbol"/>
                <a:ea typeface="Symbol"/>
              </a:rPr>
              <a:t>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33449" y="4658553"/>
            <a:ext cx="753890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işaretleri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gerilmede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17294" y="5024805"/>
            <a:ext cx="725349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halinde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(+)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pozitif,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basınç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halinde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-)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negatiftir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17294" y="5390565"/>
            <a:ext cx="725227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18260" algn="l"/>
                <a:tab pos="3606291" algn="l"/>
                <a:tab pos="4449064" algn="l"/>
                <a:tab pos="5717412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Kayma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gerilmelerinde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ise,	kayma	gerilmeleri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17294" y="5756447"/>
            <a:ext cx="7222408" cy="731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elemanı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saat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ibresi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yönünde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çevirmeye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çalışıyorsa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pozitif,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aksi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negatiftir.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1609089" y="425395"/>
            <a:ext cx="7330196" cy="2493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88797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1.Bir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eksenli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200" b="1" spc="-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6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5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89" dirty="0">
                <a:solidFill>
                  <a:srgbClr val="BF0000"/>
                </a:solidFill>
                <a:latin typeface="Arial"/>
                <a:ea typeface="Arial"/>
              </a:rPr>
              <a:t>Grafik</a:t>
            </a:r>
            <a:r>
              <a:rPr lang="en-US" altLang="zh-CN" sz="2400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120" dirty="0">
                <a:solidFill>
                  <a:srgbClr val="BF0000"/>
                </a:solidFill>
                <a:latin typeface="Arial"/>
                <a:ea typeface="Arial"/>
              </a:rPr>
              <a:t>çözüm</a:t>
            </a:r>
            <a:r>
              <a:rPr lang="en-US" altLang="zh-CN" sz="2400" spc="-60" dirty="0">
                <a:solidFill>
                  <a:srgbClr val="BF0000"/>
                </a:solidFill>
                <a:latin typeface="Arial"/>
                <a:ea typeface="Arial"/>
              </a:rPr>
              <a:t>;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283464" indent="-283464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1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Analitik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yolla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hesaplanan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grafik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yolla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hesaplamak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çözümler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bulunmaktadır.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09089" y="3086531"/>
            <a:ext cx="735870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2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grafik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gösterimi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MOHR</a:t>
            </a:r>
            <a:r>
              <a:rPr lang="en-US" altLang="zh-CN" sz="2400" spc="8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tarafından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09089" y="3635171"/>
            <a:ext cx="7332940" cy="2728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4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verilmiştir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283464" indent="-283464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yöntemde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esas;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kesitteki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gerilmelerini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anılan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noktanın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apsis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ordinatı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etmek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açısı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değiştikçe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geometrik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yerini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aramaktır.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1433449" y="271471"/>
            <a:ext cx="7509250" cy="6112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4437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1.Bir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eksenli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200" b="1" spc="-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1555"/>
              </a:lnSpc>
            </a:pPr>
            <a:endParaRPr lang="en-US" dirty="0" smtClean="0"/>
          </a:p>
          <a:p>
            <a:pPr marL="283844" indent="-283844" hangingPunct="0">
              <a:lnSpc>
                <a:spcPct val="100000"/>
              </a:lnSpc>
              <a:tabLst>
                <a:tab pos="4670425" algn="l"/>
                <a:tab pos="6833361" algn="l"/>
              </a:tabLst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denklemlerinde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α’yı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yok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etmek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denklemin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kareleri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alınıp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toplanırsa,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apsisi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ordinatı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τ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α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</a:p>
          <a:p>
            <a:pPr marL="283844" hangingPunct="0">
              <a:lnSpc>
                <a:spcPct val="100416"/>
              </a:lnSpc>
            </a:pP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noktaların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geometrik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yeri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daireyi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verir.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daireye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Mohr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dairesi</a:t>
            </a:r>
            <a:r>
              <a:rPr lang="en-US" altLang="zh-CN" sz="2400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7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6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</a:rPr>
              <a:t>Mohr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dairesi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şu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ea typeface="Arial"/>
              </a:rPr>
              <a:t>aşamalarda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çizilir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337184">
              <a:lnSpc>
                <a:spcPct val="100000"/>
              </a:lnSpc>
            </a:pP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Önce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noktalarını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çap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</a:p>
          <a:p>
            <a:pPr marL="0" indent="28384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daire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çizilir.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844" indent="53339" hangingPunct="0">
              <a:lnSpc>
                <a:spcPct val="99583"/>
              </a:lnSpc>
            </a:pP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noktasının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yerini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bulmak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Mohr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dairesinde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bilinen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düzlemini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düzlemine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çakıştırmak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ibresinin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tersi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yönünde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α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açısı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döndürmek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gerekir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 indent="33718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Bulunan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noktasının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apsisi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noktasındaki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</a:p>
          <a:p>
            <a:pPr marL="0" indent="28384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gerilmeyi,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ordinatı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2"/>
          <p:cNvSpPr txBox="1"/>
          <p:nvPr/>
        </p:nvSpPr>
        <p:spPr>
          <a:xfrm>
            <a:off x="2454275" y="181386"/>
            <a:ext cx="558845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2.İki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eksenli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durumu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33449" y="711504"/>
            <a:ext cx="753673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32710" algn="l"/>
                <a:tab pos="4982845" algn="l"/>
                <a:tab pos="6400545" algn="l"/>
              </a:tabLst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	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içindeki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elemana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birbirine	dik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17294" y="1263969"/>
            <a:ext cx="7253363" cy="409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083"/>
              </a:lnSpc>
              <a:tabLst>
                <a:tab pos="2353309" algn="l"/>
                <a:tab pos="3638296" algn="l"/>
              </a:tabLst>
            </a:pP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doğrultuda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ea typeface="Arial"/>
              </a:rPr>
              <a:t>x	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ea typeface="Arial"/>
              </a:rPr>
              <a:t>y	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33449" y="1809165"/>
            <a:ext cx="7423949" cy="990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84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edebilir.Buna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iki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eksenli</a:t>
            </a:r>
            <a:r>
              <a:rPr lang="en-US" altLang="zh-CN" sz="2400" spc="-4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durumu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hal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717294" y="2982899"/>
            <a:ext cx="725409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hal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33449" y="3531539"/>
            <a:ext cx="7509226" cy="2179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844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incelenebilir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283844" indent="-283844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gerilmeleri,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eksenleri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elde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denklemlerin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süperpozisyon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ilkesi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uyarınca,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(tek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17294" y="5802934"/>
            <a:ext cx="725318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41120" algn="l"/>
                <a:tab pos="2021077" algn="l"/>
                <a:tab pos="3412490" algn="l"/>
                <a:tab pos="4938267" algn="l"/>
                <a:tab pos="682078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	iki	gerilme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durumu)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toplanması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17294" y="6351575"/>
            <a:ext cx="207431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hesaplanabilir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1"/>
          <p:cNvSpPr txBox="1"/>
          <p:nvPr/>
        </p:nvSpPr>
        <p:spPr>
          <a:xfrm>
            <a:off x="1505711" y="275874"/>
            <a:ext cx="6422717" cy="981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48563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2.İki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eksenli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5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Buna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gerilmesiz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</a:t>
            </a:r>
            <a:r>
              <a:rPr lang="en-US" altLang="zh-CN" sz="24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için;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740115" y="1765677"/>
            <a:ext cx="196807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2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941650" y="1971777"/>
            <a:ext cx="101766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15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144395" y="1765677"/>
            <a:ext cx="180260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44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390903" y="1534328"/>
            <a:ext cx="311107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2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594246" y="1740440"/>
            <a:ext cx="101766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15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797566" y="1534328"/>
            <a:ext cx="180260" cy="828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44" dirty="0">
                <a:solidFill>
                  <a:srgbClr val="000000"/>
                </a:solidFill>
                <a:latin typeface="Symbol"/>
                <a:ea typeface="Symbol"/>
              </a:rPr>
              <a:t>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spc="4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024916" y="1534328"/>
            <a:ext cx="311107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2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230649" y="1740440"/>
            <a:ext cx="101766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15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451968" y="1765677"/>
            <a:ext cx="180260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44" dirty="0">
                <a:solidFill>
                  <a:srgbClr val="000000"/>
                </a:solidFill>
                <a:latin typeface="Symbol"/>
                <a:ea typeface="Symbol"/>
              </a:rPr>
              <a:t>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703300" y="1534328"/>
            <a:ext cx="311107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2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907223" y="1740440"/>
            <a:ext cx="101766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15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110567" y="1534328"/>
            <a:ext cx="180260" cy="828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44" dirty="0">
                <a:solidFill>
                  <a:srgbClr val="000000"/>
                </a:solidFill>
                <a:latin typeface="Symbol"/>
                <a:ea typeface="Symbol"/>
              </a:rPr>
              <a:t>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spc="4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332561" y="1534328"/>
            <a:ext cx="311107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2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538125" y="1740440"/>
            <a:ext cx="101766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15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741517" y="1765677"/>
            <a:ext cx="180260" cy="361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50"/>
              </a:lnSpc>
            </a:pPr>
            <a:r>
              <a:rPr lang="en-US" altLang="zh-CN" sz="2300" spc="44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955043" y="1784500"/>
            <a:ext cx="412032" cy="35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spc="10" dirty="0">
                <a:solidFill>
                  <a:srgbClr val="000000"/>
                </a:solidFill>
                <a:latin typeface="Times New Roman"/>
                <a:ea typeface="Times New Roman"/>
              </a:rPr>
              <a:t>cos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389332" y="1765677"/>
            <a:ext cx="350551" cy="360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916"/>
              </a:lnSpc>
            </a:pPr>
            <a:r>
              <a:rPr lang="en-US" altLang="zh-CN" sz="2300" spc="2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300" spc="25" dirty="0">
                <a:solidFill>
                  <a:srgbClr val="000000"/>
                </a:solidFill>
                <a:latin typeface="Symbol"/>
                <a:ea typeface="Symbol"/>
              </a:rPr>
              <a:t>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756945" y="2654766"/>
            <a:ext cx="513339" cy="507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35"/>
              </a:lnSpc>
            </a:pPr>
            <a:r>
              <a:rPr lang="en-US" altLang="zh-CN" sz="2950" spc="1614" dirty="0">
                <a:solidFill>
                  <a:srgbClr val="000000"/>
                </a:solidFill>
                <a:latin typeface="Symbol"/>
                <a:ea typeface="Symbol"/>
              </a:rPr>
              <a:t></a:t>
            </a:r>
          </a:p>
          <a:p>
            <a:pPr marL="0" indent="234669">
              <a:lnSpc>
                <a:spcPts val="1460"/>
              </a:lnSpc>
            </a:pPr>
            <a:r>
              <a:rPr lang="en-US" altLang="zh-CN" sz="1700" spc="1010" dirty="0">
                <a:solidFill>
                  <a:srgbClr val="000000"/>
                </a:solidFill>
                <a:latin typeface="Symbol"/>
                <a:ea typeface="Symbol"/>
              </a:rPr>
              <a:t>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343180" y="2476812"/>
            <a:ext cx="550760" cy="637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2275">
              <a:lnSpc>
                <a:spcPts val="1400"/>
              </a:lnSpc>
            </a:pPr>
            <a:r>
              <a:rPr lang="en-US" altLang="zh-CN" sz="2100" spc="90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>
              <a:lnSpc>
                <a:spcPts val="3615"/>
              </a:lnSpc>
            </a:pPr>
            <a:r>
              <a:rPr lang="en-US" altLang="zh-CN" sz="2950" spc="254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  <a:r>
              <a:rPr lang="en-US" altLang="zh-CN" sz="2950" spc="114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1250" i="1" spc="85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967879" y="2476812"/>
            <a:ext cx="470187" cy="747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910"/>
              </a:lnSpc>
            </a:pPr>
            <a:r>
              <a:rPr lang="en-US" altLang="zh-CN" sz="2100" spc="234" dirty="0">
                <a:solidFill>
                  <a:srgbClr val="000000"/>
                </a:solidFill>
                <a:latin typeface="Symbol"/>
                <a:ea typeface="Symbol"/>
              </a:rPr>
              <a:t></a:t>
            </a:r>
            <a:r>
              <a:rPr lang="en-US" altLang="zh-CN" sz="2100" spc="26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  <a:r>
              <a:rPr lang="en-US" altLang="zh-CN" sz="1250" i="1" spc="114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0" indent="12912">
              <a:lnSpc>
                <a:spcPct val="100000"/>
              </a:lnSpc>
            </a:pPr>
            <a:r>
              <a:rPr lang="en-US" altLang="zh-CN" sz="2100" spc="1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520072" y="2682560"/>
            <a:ext cx="162900" cy="32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89"/>
              </a:lnSpc>
            </a:pPr>
            <a:r>
              <a:rPr lang="en-US" altLang="zh-CN" sz="2100" spc="-1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699105" y="2699049"/>
            <a:ext cx="301144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65" dirty="0">
                <a:solidFill>
                  <a:srgbClr val="000000"/>
                </a:solidFill>
                <a:latin typeface="Times New Roman"/>
                <a:ea typeface="Times New Roman"/>
              </a:rPr>
              <a:t>sin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049123" y="2682560"/>
            <a:ext cx="391054" cy="328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499"/>
              </a:lnSpc>
            </a:pPr>
            <a:r>
              <a:rPr lang="en-US" altLang="zh-CN" sz="2100" spc="259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100" spc="329" dirty="0">
                <a:solidFill>
                  <a:srgbClr val="000000"/>
                </a:solidFill>
                <a:latin typeface="Symbol"/>
                <a:ea typeface="Symbol"/>
              </a:rPr>
              <a:t>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05711" y="3537635"/>
            <a:ext cx="611265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54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-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gerilmeli</a:t>
            </a:r>
            <a:r>
              <a:rPr lang="en-US" altLang="zh-CN" sz="2400" spc="-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asal</a:t>
            </a:r>
            <a:r>
              <a:rPr lang="en-US" altLang="zh-CN" sz="2400" spc="-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gerilmeler: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242525" y="4547462"/>
            <a:ext cx="598791" cy="490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20"/>
              </a:lnSpc>
            </a:pPr>
            <a:r>
              <a:rPr lang="en-US" altLang="zh-CN" sz="2450" spc="103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260245">
              <a:lnSpc>
                <a:spcPct val="100000"/>
              </a:lnSpc>
            </a:pPr>
            <a:r>
              <a:rPr lang="en-US" altLang="zh-CN" sz="1450" spc="-90" dirty="0">
                <a:solidFill>
                  <a:srgbClr val="000000"/>
                </a:solidFill>
                <a:latin typeface="Times New Roman"/>
                <a:ea typeface="Times New Roman"/>
              </a:rPr>
              <a:t>ma</a:t>
            </a:r>
            <a:r>
              <a:rPr lang="en-US" altLang="zh-CN" sz="1450" spc="-80" dirty="0">
                <a:solidFill>
                  <a:srgbClr val="000000"/>
                </a:solidFill>
                <a:latin typeface="Times New Roman"/>
                <a:ea typeface="Times New Roman"/>
              </a:rPr>
              <a:t>x,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864106" y="4763137"/>
            <a:ext cx="283926" cy="220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50" spc="-45" dirty="0">
                <a:solidFill>
                  <a:srgbClr val="000000"/>
                </a:solidFill>
                <a:latin typeface="Times New Roman"/>
                <a:ea typeface="Times New Roman"/>
              </a:rPr>
              <a:t>min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13535" y="4307029"/>
            <a:ext cx="363468" cy="490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20"/>
              </a:lnSpc>
            </a:pPr>
            <a:r>
              <a:rPr lang="en-US" altLang="zh-CN" sz="2450" spc="103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268571">
              <a:lnSpc>
                <a:spcPct val="100000"/>
              </a:lnSpc>
            </a:pPr>
            <a:r>
              <a:rPr lang="en-US" altLang="zh-CN" sz="145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973674" y="4307029"/>
            <a:ext cx="189183" cy="870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004"/>
              </a:lnSpc>
            </a:pPr>
            <a:r>
              <a:rPr lang="en-US" altLang="zh-CN" sz="2450" spc="-15" dirty="0">
                <a:solidFill>
                  <a:srgbClr val="000000"/>
                </a:solidFill>
                <a:latin typeface="Symbol"/>
                <a:ea typeface="Symbol"/>
              </a:rPr>
              <a:t></a:t>
            </a:r>
          </a:p>
          <a:p>
            <a:pPr>
              <a:lnSpc>
                <a:spcPts val="905"/>
              </a:lnSpc>
            </a:pPr>
            <a:endParaRPr lang="en-US" dirty="0" smtClean="0"/>
          </a:p>
          <a:p>
            <a:pPr marL="0" indent="17935">
              <a:lnSpc>
                <a:spcPct val="100000"/>
              </a:lnSpc>
            </a:pPr>
            <a:r>
              <a:rPr lang="en-US" altLang="zh-CN" sz="2450" spc="-2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66963" y="4307029"/>
            <a:ext cx="371173" cy="490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20"/>
              </a:lnSpc>
            </a:pPr>
            <a:r>
              <a:rPr lang="en-US" altLang="zh-CN" sz="2450" spc="103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276276">
              <a:lnSpc>
                <a:spcPct val="100000"/>
              </a:lnSpc>
            </a:pPr>
            <a:r>
              <a:rPr lang="en-US" altLang="zh-CN" sz="145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664262" y="4547462"/>
            <a:ext cx="186741" cy="381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004"/>
              </a:lnSpc>
            </a:pPr>
            <a:r>
              <a:rPr lang="en-US" altLang="zh-CN" sz="2450" spc="15" dirty="0">
                <a:solidFill>
                  <a:srgbClr val="000000"/>
                </a:solidFill>
                <a:latin typeface="Symbol"/>
                <a:ea typeface="Symbol"/>
              </a:rPr>
              <a:t>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104476" y="4307029"/>
            <a:ext cx="496380" cy="936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20"/>
              </a:lnSpc>
            </a:pPr>
            <a:r>
              <a:rPr lang="en-US" altLang="zh-CN" sz="2450" spc="444" dirty="0">
                <a:solidFill>
                  <a:srgbClr val="000000"/>
                </a:solidFill>
                <a:latin typeface="Symbol"/>
                <a:ea typeface="Symbol"/>
              </a:rPr>
              <a:t></a:t>
            </a:r>
            <a:r>
              <a:rPr lang="en-US" altLang="zh-CN" sz="2450" spc="70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>
              <a:lnSpc>
                <a:spcPts val="2850"/>
              </a:lnSpc>
            </a:pPr>
            <a:r>
              <a:rPr lang="en-US" altLang="zh-CN" sz="2450" spc="-120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  <a:r>
              <a:rPr lang="en-US" altLang="zh-CN" sz="2450" spc="-125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  <a:r>
              <a:rPr lang="en-US" altLang="zh-CN" sz="2450" spc="-8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1450" i="1" spc="-8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>
              <a:lnSpc>
                <a:spcPts val="2400"/>
              </a:lnSpc>
            </a:pPr>
            <a:r>
              <a:rPr lang="en-US" altLang="zh-CN" sz="2450" spc="5" dirty="0">
                <a:solidFill>
                  <a:srgbClr val="000000"/>
                </a:solidFill>
                <a:latin typeface="Symbol"/>
                <a:ea typeface="Symbol"/>
              </a:rPr>
              <a:t>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698198" y="4307029"/>
            <a:ext cx="186741" cy="870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004"/>
              </a:lnSpc>
            </a:pPr>
            <a:r>
              <a:rPr lang="en-US" altLang="zh-CN" sz="2450" spc="-15" dirty="0">
                <a:solidFill>
                  <a:srgbClr val="000000"/>
                </a:solidFill>
                <a:latin typeface="Symbol"/>
                <a:ea typeface="Symbol"/>
              </a:rPr>
              <a:t></a:t>
            </a:r>
          </a:p>
          <a:p>
            <a:pPr>
              <a:lnSpc>
                <a:spcPts val="905"/>
              </a:lnSpc>
            </a:pPr>
            <a:endParaRPr lang="en-US" dirty="0" smtClean="0"/>
          </a:p>
          <a:p>
            <a:pPr marL="0" indent="15461">
              <a:lnSpc>
                <a:spcPct val="100000"/>
              </a:lnSpc>
            </a:pPr>
            <a:r>
              <a:rPr lang="en-US" altLang="zh-CN" sz="2450" spc="-2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886538" y="4307029"/>
            <a:ext cx="371174" cy="490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20"/>
              </a:lnSpc>
            </a:pPr>
            <a:r>
              <a:rPr lang="en-US" altLang="zh-CN" sz="2450" spc="103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276277">
              <a:lnSpc>
                <a:spcPct val="100000"/>
              </a:lnSpc>
            </a:pPr>
            <a:r>
              <a:rPr lang="en-US" altLang="zh-CN" sz="145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346549" y="4329163"/>
            <a:ext cx="134405" cy="914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</a:pPr>
            <a:r>
              <a:rPr lang="en-US" altLang="zh-CN" sz="2450" spc="-25" dirty="0">
                <a:solidFill>
                  <a:srgbClr val="000000"/>
                </a:solidFill>
                <a:latin typeface="Symbol"/>
                <a:ea typeface="Symbol"/>
              </a:rPr>
              <a:t></a:t>
            </a:r>
          </a:p>
          <a:p>
            <a:pPr marL="0">
              <a:lnSpc>
                <a:spcPts val="2400"/>
              </a:lnSpc>
            </a:pPr>
            <a:r>
              <a:rPr lang="en-US" altLang="zh-CN" sz="2450" spc="-480" dirty="0">
                <a:solidFill>
                  <a:srgbClr val="000000"/>
                </a:solidFill>
                <a:latin typeface="Symbol"/>
                <a:ea typeface="Symbol"/>
              </a:rPr>
              <a:t></a:t>
            </a:r>
            <a:r>
              <a:rPr lang="en-US" altLang="zh-CN" sz="2450" spc="-485" dirty="0">
                <a:solidFill>
                  <a:srgbClr val="000000"/>
                </a:solidFill>
                <a:latin typeface="Symbol"/>
                <a:ea typeface="Symbol"/>
              </a:rPr>
              <a:t></a:t>
            </a:r>
          </a:p>
          <a:p>
            <a:pPr marL="0">
              <a:lnSpc>
                <a:spcPts val="2400"/>
              </a:lnSpc>
            </a:pPr>
            <a:r>
              <a:rPr lang="en-US" altLang="zh-CN" sz="2450" spc="-25" dirty="0">
                <a:solidFill>
                  <a:srgbClr val="000000"/>
                </a:solidFill>
                <a:latin typeface="Symbol"/>
                <a:ea typeface="Symbol"/>
              </a:rPr>
              <a:t>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490599" y="4262567"/>
            <a:ext cx="219564" cy="220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50" spc="-1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688763" y="4547463"/>
            <a:ext cx="517830" cy="381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004"/>
              </a:lnSpc>
            </a:pPr>
            <a:r>
              <a:rPr lang="en-US" altLang="zh-CN" sz="2450" spc="350" dirty="0">
                <a:solidFill>
                  <a:srgbClr val="000000"/>
                </a:solidFill>
                <a:latin typeface="Symbol"/>
                <a:ea typeface="Symbol"/>
              </a:rPr>
              <a:t></a:t>
            </a:r>
            <a:r>
              <a:rPr lang="en-US" altLang="zh-CN" sz="2450" spc="279" dirty="0">
                <a:solidFill>
                  <a:srgbClr val="000000"/>
                </a:solidFill>
                <a:latin typeface="Symbol"/>
                <a:ea typeface="Symbol"/>
              </a:rPr>
              <a:t></a:t>
            </a:r>
            <a:r>
              <a:rPr lang="en-US" altLang="zh-CN" sz="1450" spc="189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255507" y="5753761"/>
            <a:ext cx="613993" cy="54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395"/>
              </a:lnSpc>
            </a:pPr>
            <a:r>
              <a:rPr lang="en-US" altLang="zh-CN" sz="2750" spc="1200" dirty="0">
                <a:solidFill>
                  <a:srgbClr val="000000"/>
                </a:solidFill>
                <a:latin typeface="Symbol"/>
                <a:ea typeface="Symbol"/>
              </a:rPr>
              <a:t></a:t>
            </a:r>
          </a:p>
          <a:p>
            <a:pPr marL="0" indent="232832">
              <a:lnSpc>
                <a:spcPct val="100000"/>
              </a:lnSpc>
            </a:pPr>
            <a:r>
              <a:rPr lang="en-US" altLang="zh-CN" sz="1600" spc="-69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600" spc="-64" dirty="0">
                <a:solidFill>
                  <a:srgbClr val="000000"/>
                </a:solidFill>
                <a:latin typeface="Times New Roman"/>
                <a:ea typeface="Times New Roman"/>
              </a:rPr>
              <a:t>ax,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896545" y="5997731"/>
            <a:ext cx="32116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25" dirty="0">
                <a:solidFill>
                  <a:srgbClr val="000000"/>
                </a:solidFill>
                <a:latin typeface="Times New Roman"/>
                <a:ea typeface="Times New Roman"/>
              </a:rPr>
              <a:t>min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360806" y="5753761"/>
            <a:ext cx="211875" cy="428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375"/>
              </a:lnSpc>
            </a:pPr>
            <a:r>
              <a:rPr lang="en-US" altLang="zh-CN" sz="2750" spc="44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645375" y="5753761"/>
            <a:ext cx="211875" cy="428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375"/>
              </a:lnSpc>
            </a:pPr>
            <a:r>
              <a:rPr lang="en-US" altLang="zh-CN" sz="2750" spc="15" dirty="0">
                <a:solidFill>
                  <a:srgbClr val="000000"/>
                </a:solidFill>
                <a:latin typeface="Symbol"/>
                <a:ea typeface="Symbol"/>
              </a:rPr>
              <a:t>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863861" y="5775844"/>
            <a:ext cx="234424" cy="41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750" i="1" spc="55" dirty="0">
                <a:solidFill>
                  <a:srgbClr val="000000"/>
                </a:solidFill>
                <a:latin typeface="Times New Roman"/>
                <a:ea typeface="Times New Roman"/>
              </a:rPr>
              <a:t>R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175026" y="5753761"/>
            <a:ext cx="211875" cy="428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375"/>
              </a:lnSpc>
            </a:pPr>
            <a:r>
              <a:rPr lang="en-US" altLang="zh-CN" sz="2750" spc="44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837010" y="5478046"/>
            <a:ext cx="407337" cy="786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775"/>
              </a:lnSpc>
            </a:pPr>
            <a:r>
              <a:rPr lang="en-US" altLang="zh-CN" sz="2050" spc="329" dirty="0">
                <a:solidFill>
                  <a:srgbClr val="000000"/>
                </a:solidFill>
                <a:latin typeface="Symbol"/>
                <a:ea typeface="Symbol"/>
              </a:rPr>
              <a:t></a:t>
            </a:r>
            <a:r>
              <a:rPr lang="en-US" altLang="zh-CN" sz="2050" spc="52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>
              <a:lnSpc>
                <a:spcPts val="2395"/>
              </a:lnSpc>
            </a:pPr>
            <a:r>
              <a:rPr lang="en-US" altLang="zh-CN" sz="2050" spc="-119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  <a:r>
              <a:rPr lang="en-US" altLang="zh-CN" sz="2050" spc="-114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  <a:r>
              <a:rPr lang="en-US" altLang="zh-CN" sz="2050" spc="-8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1200" i="1" spc="-8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>
              <a:lnSpc>
                <a:spcPts val="2014"/>
              </a:lnSpc>
            </a:pPr>
            <a:r>
              <a:rPr lang="en-US" altLang="zh-CN" sz="2050" spc="-30" dirty="0">
                <a:solidFill>
                  <a:srgbClr val="000000"/>
                </a:solidFill>
                <a:latin typeface="Symbol"/>
                <a:ea typeface="Symbol"/>
              </a:rPr>
              <a:t>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325844" y="5478046"/>
            <a:ext cx="152791" cy="729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04"/>
              </a:lnSpc>
            </a:pPr>
            <a:r>
              <a:rPr lang="en-US" altLang="zh-CN" sz="2050" spc="-65" dirty="0">
                <a:solidFill>
                  <a:srgbClr val="000000"/>
                </a:solidFill>
                <a:latin typeface="Symbol"/>
                <a:ea typeface="Symbol"/>
              </a:rPr>
              <a:t></a:t>
            </a:r>
          </a:p>
          <a:p>
            <a:pPr>
              <a:lnSpc>
                <a:spcPts val="775"/>
              </a:lnSpc>
            </a:pPr>
            <a:endParaRPr lang="en-US" dirty="0" smtClean="0"/>
          </a:p>
          <a:p>
            <a:pPr marL="0" indent="12383">
              <a:lnSpc>
                <a:spcPct val="100000"/>
              </a:lnSpc>
            </a:pPr>
            <a:r>
              <a:rPr lang="en-US" altLang="zh-CN" sz="2050" spc="-6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481967" y="5478046"/>
            <a:ext cx="305373" cy="40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775"/>
              </a:lnSpc>
            </a:pPr>
            <a:r>
              <a:rPr lang="en-US" altLang="zh-CN" sz="2050" spc="784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226510">
              <a:lnSpc>
                <a:spcPct val="100000"/>
              </a:lnSpc>
            </a:pPr>
            <a:r>
              <a:rPr lang="en-US" altLang="zh-CN" sz="1200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859564" y="5496543"/>
            <a:ext cx="110663" cy="767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14"/>
              </a:lnSpc>
            </a:pPr>
            <a:r>
              <a:rPr lang="en-US" altLang="zh-CN" sz="2050" spc="-60" dirty="0">
                <a:solidFill>
                  <a:srgbClr val="000000"/>
                </a:solidFill>
                <a:latin typeface="Symbol"/>
                <a:ea typeface="Symbol"/>
              </a:rPr>
              <a:t></a:t>
            </a:r>
          </a:p>
          <a:p>
            <a:pPr marL="0">
              <a:lnSpc>
                <a:spcPts val="2014"/>
              </a:lnSpc>
            </a:pPr>
            <a:r>
              <a:rPr lang="en-US" altLang="zh-CN" sz="2050" spc="-419" dirty="0">
                <a:solidFill>
                  <a:srgbClr val="000000"/>
                </a:solidFill>
                <a:latin typeface="Symbol"/>
                <a:ea typeface="Symbol"/>
              </a:rPr>
              <a:t></a:t>
            </a:r>
            <a:r>
              <a:rPr lang="en-US" altLang="zh-CN" sz="2050" spc="-425" dirty="0">
                <a:solidFill>
                  <a:srgbClr val="000000"/>
                </a:solidFill>
                <a:latin typeface="Symbol"/>
                <a:ea typeface="Symbol"/>
              </a:rPr>
              <a:t></a:t>
            </a:r>
          </a:p>
          <a:p>
            <a:pPr marL="0">
              <a:lnSpc>
                <a:spcPts val="2014"/>
              </a:lnSpc>
            </a:pPr>
            <a:r>
              <a:rPr lang="en-US" altLang="zh-CN" sz="2050" spc="-60" dirty="0">
                <a:solidFill>
                  <a:srgbClr val="000000"/>
                </a:solidFill>
                <a:latin typeface="Symbol"/>
                <a:ea typeface="Symbol"/>
              </a:rPr>
              <a:t>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978687" y="5441742"/>
            <a:ext cx="201507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2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143692" y="5680811"/>
            <a:ext cx="427547" cy="318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04"/>
              </a:lnSpc>
            </a:pPr>
            <a:r>
              <a:rPr lang="en-US" altLang="zh-CN" sz="2050" spc="270" dirty="0">
                <a:solidFill>
                  <a:srgbClr val="000000"/>
                </a:solidFill>
                <a:latin typeface="Symbol"/>
                <a:ea typeface="Symbol"/>
              </a:rPr>
              <a:t></a:t>
            </a:r>
            <a:r>
              <a:rPr lang="en-US" altLang="zh-CN" sz="2050" spc="215" dirty="0">
                <a:solidFill>
                  <a:srgbClr val="000000"/>
                </a:solidFill>
                <a:latin typeface="Symbol"/>
                <a:ea typeface="Symbol"/>
              </a:rPr>
              <a:t></a:t>
            </a:r>
            <a:r>
              <a:rPr lang="en-US" altLang="zh-CN" sz="1200" spc="14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279866" y="4547462"/>
            <a:ext cx="301041" cy="381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254"/>
              </a:lnSpc>
            </a:pPr>
            <a:r>
              <a:rPr lang="en-US" altLang="zh-CN" sz="2450" spc="-15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4476047" y="5680811"/>
            <a:ext cx="267091" cy="318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007"/>
              </a:lnSpc>
            </a:pPr>
            <a:r>
              <a:rPr lang="en-US" altLang="zh-CN" sz="2050" spc="-60" dirty="0">
                <a:solidFill>
                  <a:srgbClr val="000000"/>
                </a:solidFill>
                <a:latin typeface="Symbol"/>
                <a:ea typeface="Symbol"/>
              </a:rPr>
              <a:t>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Ekran Gösterisi (4:3)</PresentationFormat>
  <Paragraphs>231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Symbol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2020-01-07T11:58:10Z</dcterms:modified>
</cp:coreProperties>
</file>