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58" r:id="rId3"/>
    <p:sldId id="307" r:id="rId4"/>
    <p:sldId id="308" r:id="rId5"/>
    <p:sldId id="309" r:id="rId6"/>
    <p:sldId id="310" r:id="rId7"/>
    <p:sldId id="311" r:id="rId8"/>
    <p:sldId id="260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0D378C5A-5F81-440A-B7DD-FB003D9615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xmlns="" id="{48E7DA9D-BDE2-4DEF-AA91-B5B47B713A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CF98DDA3-3E42-4FBD-8A0D-08FE8FEC2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7C2A-5C37-4574-8EA9-AE8995A19651}" type="datetimeFigureOut">
              <a:rPr lang="tr-TR" smtClean="0"/>
              <a:pPr/>
              <a:t>13.03.2020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4A58A1E3-9558-4DDF-ADB2-B6631DC64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C008AA10-948E-4FD7-955B-7A77E9FF7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BDDB5-997D-42F6-9AD4-A0D3C46D25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243105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882EF350-665A-4470-A7BC-1CFEE6887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F6203FD5-009C-406F-8B34-CE18C8D721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A7751E2C-9C9D-4C49-86C8-FAEC0EF9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7C2A-5C37-4574-8EA9-AE8995A19651}" type="datetimeFigureOut">
              <a:rPr lang="tr-TR" smtClean="0"/>
              <a:pPr/>
              <a:t>13.03.2020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D10447EF-CF5F-42C2-9548-C7C45B0E6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CD675F59-DA83-4DA1-9552-F244B55DE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BDDB5-997D-42F6-9AD4-A0D3C46D25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55830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xmlns="" id="{44A39580-C433-4EA1-93ED-3411B3404C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301E05ED-CD41-4455-8B70-A02F8D63FF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C8A32F05-01AA-478A-A8B1-5774DA2A5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7C2A-5C37-4574-8EA9-AE8995A19651}" type="datetimeFigureOut">
              <a:rPr lang="tr-TR" smtClean="0"/>
              <a:pPr/>
              <a:t>13.03.2020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49F0BA64-7E76-4D40-8054-1580DE4DC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95092E82-2E2B-432B-A483-E4D9A7C4D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BDDB5-997D-42F6-9AD4-A0D3C46D25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42786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1568555F-A25B-4260-B813-F121253C0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A8E6ED7F-55D7-41C8-A4D8-90946C5B3D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D3A13608-D133-433B-8424-CF3CA0D34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7C2A-5C37-4574-8EA9-AE8995A19651}" type="datetimeFigureOut">
              <a:rPr lang="tr-TR" smtClean="0"/>
              <a:pPr/>
              <a:t>13.03.2020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73449BBE-97F1-4E04-9E30-EBFA31804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EB744745-CD8F-47DF-B047-F10889CCB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BDDB5-997D-42F6-9AD4-A0D3C46D25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23550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BD32DF7-04CF-40B9-B3B7-F9A602B1D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5AD1C0F4-116D-4150-A003-C90769684A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7079E183-23F9-44AF-914D-D2C97FDBE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7C2A-5C37-4574-8EA9-AE8995A19651}" type="datetimeFigureOut">
              <a:rPr lang="tr-TR" smtClean="0"/>
              <a:pPr/>
              <a:t>13.03.2020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AA526415-3E1D-4BC8-BBE8-C7603A1FB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976DE50B-6B89-401D-A43C-46DA07234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BDDB5-997D-42F6-9AD4-A0D3C46D25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05754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7C5330E6-6A25-427B-976C-DD5B93984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8B852657-A91E-4418-BD48-C777E88259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6B3841F3-42FF-4CF7-9AB9-450A70A913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2B483CB9-7957-442C-BE9D-77122F77F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7C2A-5C37-4574-8EA9-AE8995A19651}" type="datetimeFigureOut">
              <a:rPr lang="tr-TR" smtClean="0"/>
              <a:pPr/>
              <a:t>13.03.2020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FBF12FA4-6035-4029-9AF2-9E4E2BADB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3E975BA1-0FA3-4A36-89CD-9F50F0707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BDDB5-997D-42F6-9AD4-A0D3C46D25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604134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3CAC9A36-7D03-4F62-9CCF-CD58C5E01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600DE258-E74F-4D35-8B54-80761D31FC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30D00902-D510-474D-8FF3-F4DA6A15E8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xmlns="" id="{6B2E84E9-4EF1-42BD-B0FC-E2B42FB29A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xmlns="" id="{326CE5F7-5E66-4E7E-BB51-C5EE444921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xmlns="" id="{A3ABC702-443C-4E21-A6F8-A97250995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7C2A-5C37-4574-8EA9-AE8995A19651}" type="datetimeFigureOut">
              <a:rPr lang="tr-TR" smtClean="0"/>
              <a:pPr/>
              <a:t>13.03.2020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xmlns="" id="{EC548954-B63B-4BDA-BA4E-8C669E22B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xmlns="" id="{E6EB4923-098D-4F04-A433-C5EE7AB0C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BDDB5-997D-42F6-9AD4-A0D3C46D25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09342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583D32F8-DCE6-4485-B4F3-A856F25A2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xmlns="" id="{F73986FB-4D29-447A-94F6-40FF284A9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7C2A-5C37-4574-8EA9-AE8995A19651}" type="datetimeFigureOut">
              <a:rPr lang="tr-TR" smtClean="0"/>
              <a:pPr/>
              <a:t>13.03.2020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xmlns="" id="{77A4BA73-6A1F-434B-8AB7-0D85D263F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xmlns="" id="{BF0C1BB9-8640-48E5-9FFC-2AA85830D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BDDB5-997D-42F6-9AD4-A0D3C46D25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297408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xmlns="" id="{AEE2720A-95B8-4E6A-9486-D98BC26F3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7C2A-5C37-4574-8EA9-AE8995A19651}" type="datetimeFigureOut">
              <a:rPr lang="tr-TR" smtClean="0"/>
              <a:pPr/>
              <a:t>13.03.2020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xmlns="" id="{CF3EF647-965C-4659-A906-0297575E2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xmlns="" id="{5E05F514-ACED-4B9F-9869-7CFEF318B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BDDB5-997D-42F6-9AD4-A0D3C46D25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578509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5C78FF7-8F14-4ADD-9D7C-097896891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CE1407CE-6338-4DE6-ABFA-2B1D858CF9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1971A136-E1C9-4176-8DAA-819240A3FA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1CA0F9A4-7712-4195-87A2-13D34966C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7C2A-5C37-4574-8EA9-AE8995A19651}" type="datetimeFigureOut">
              <a:rPr lang="tr-TR" smtClean="0"/>
              <a:pPr/>
              <a:t>13.03.2020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A6530580-9F8B-43DA-AA2B-6B3418C7A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A6FE654D-4124-4A43-9CC8-320F5AEE9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BDDB5-997D-42F6-9AD4-A0D3C46D25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57930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3B817C3E-DBDF-4DD0-A5A8-D09A9AB29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xmlns="" id="{B03E3946-D15D-4C18-A6AA-3C8C147BE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1DEED169-476F-452E-AFE8-2C3918E066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EE4D9FBB-E1E7-4F35-905E-C5DEECB50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7C2A-5C37-4574-8EA9-AE8995A19651}" type="datetimeFigureOut">
              <a:rPr lang="tr-TR" smtClean="0"/>
              <a:pPr/>
              <a:t>13.03.2020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DB67EDE5-35B6-4E32-998D-4668529FA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6F9F859F-A799-462C-8BAC-9692FBEE1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BDDB5-997D-42F6-9AD4-A0D3C46D25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44238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xmlns="" id="{3740FE4C-29E2-4E8E-A4F3-A36843E4A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97EF83A0-13E8-4A4B-B6DB-1279D08E3F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BB1E432C-A5AC-4453-A654-0415E9F831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27C2A-5C37-4574-8EA9-AE8995A19651}" type="datetimeFigureOut">
              <a:rPr lang="tr-TR" smtClean="0"/>
              <a:pPr/>
              <a:t>13.03.2020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C0D4DA32-5784-42DB-AE98-74477A5C3C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1D321683-29E9-4B10-862D-B461EB6EA0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BDDB5-997D-42F6-9AD4-A0D3C46D25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469670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80B9D8A1-6D67-4266-87F7-A560A9354C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mtClean="0"/>
              <a:t>Dünya Mutfağı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xmlns="" id="{18ADB63F-DE96-4BEA-ACCF-BE39CD974D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0582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Fransız Mutfağı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52130" y="2285999"/>
            <a:ext cx="6919415" cy="3869141"/>
          </a:xfrm>
        </p:spPr>
      </p:pic>
    </p:spTree>
    <p:extLst>
      <p:ext uri="{BB962C8B-B14F-4D97-AF65-F5344CB8AC3E}">
        <p14:creationId xmlns:p14="http://schemas.microsoft.com/office/powerpoint/2010/main" xmlns="" val="4143340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Fransız Mutfağı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/>
              <a:t>Diğer Avrupa mutfakları gibi Fransız mutfağı da Roma İmparatorluğu’nun yıkılması ile başlayan Orta Çağ’da şekillenmiştir.  </a:t>
            </a:r>
          </a:p>
          <a:p>
            <a:pPr algn="just"/>
            <a:r>
              <a:rPr lang="tr-TR" sz="3200" dirty="0"/>
              <a:t>16.yüzyılın ortalarına kadar geleneksel Fransız mutfağını, sınırlı sayıda malzeme ve pişirme tekniğinin kullanıldığı sıradan bir mutfak olarak nitelemek mümkündür</a:t>
            </a:r>
          </a:p>
        </p:txBody>
      </p:sp>
    </p:spTree>
    <p:extLst>
      <p:ext uri="{BB962C8B-B14F-4D97-AF65-F5344CB8AC3E}">
        <p14:creationId xmlns:p14="http://schemas.microsoft.com/office/powerpoint/2010/main" xmlns="" val="2381998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Fransız Mutfağı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2388" y="2556932"/>
            <a:ext cx="10214209" cy="3318936"/>
          </a:xfrm>
        </p:spPr>
        <p:txBody>
          <a:bodyPr>
            <a:noAutofit/>
          </a:bodyPr>
          <a:lstStyle/>
          <a:p>
            <a:pPr algn="just"/>
            <a:r>
              <a:rPr lang="tr-TR" sz="3200" dirty="0"/>
              <a:t>1533 yılının Fransız mutfağı için bir dönüm noktası olduğu söylenebilir. </a:t>
            </a:r>
          </a:p>
          <a:p>
            <a:pPr algn="just"/>
            <a:r>
              <a:rPr lang="tr-TR" sz="3200" dirty="0"/>
              <a:t>Fransız veliahdı prens II. Henry'nin Floransalı Catherine de </a:t>
            </a:r>
            <a:r>
              <a:rPr lang="tr-TR" sz="3200" dirty="0" err="1"/>
              <a:t>Medici</a:t>
            </a:r>
            <a:r>
              <a:rPr lang="tr-TR" sz="3200" dirty="0"/>
              <a:t> ile evlenmesi ve </a:t>
            </a:r>
            <a:r>
              <a:rPr lang="tr-TR" sz="3200" dirty="0" err="1"/>
              <a:t>Catherine’in</a:t>
            </a:r>
            <a:r>
              <a:rPr lang="tr-TR" sz="3200" dirty="0"/>
              <a:t> Fransa sarayına pek çok sanatçı ve özel hizmetkarları ile birlikte kendi aşçı ekibini de getirmesi, İtalyan mutfak kültürünü bu ülkeye taşımış ve Fransız saray mutfağını köklü bir şekilde değiştirmiştir.</a:t>
            </a:r>
          </a:p>
        </p:txBody>
      </p:sp>
    </p:spTree>
    <p:extLst>
      <p:ext uri="{BB962C8B-B14F-4D97-AF65-F5344CB8AC3E}">
        <p14:creationId xmlns:p14="http://schemas.microsoft.com/office/powerpoint/2010/main" xmlns="" val="2318483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8866" y="4612691"/>
            <a:ext cx="10781731" cy="1522231"/>
          </a:xfrm>
        </p:spPr>
        <p:txBody>
          <a:bodyPr>
            <a:noAutofit/>
          </a:bodyPr>
          <a:lstStyle/>
          <a:p>
            <a:r>
              <a:rPr lang="tr-TR" sz="3200" dirty="0"/>
              <a:t>Bu sayede Fransız mutfağı pek çok yeni yemek ve tatlı çeşidiyle tanışırken; mantar, makarna, enginar, kavun, karpuz gibi nispeten yeni gıda maddelerinin de kullanımı yaygınlaşmıştır.</a:t>
            </a:r>
          </a:p>
        </p:txBody>
      </p:sp>
      <p:pic>
        <p:nvPicPr>
          <p:cNvPr id="1026" name="Picture 2" descr="https://upload.wikimedia.org/wikipedia/commons/4/4f/Margot_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18142" y="610311"/>
            <a:ext cx="2857500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409218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Fransız Mutfağı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05218" y="2556932"/>
            <a:ext cx="10091379" cy="3318936"/>
          </a:xfrm>
        </p:spPr>
        <p:txBody>
          <a:bodyPr>
            <a:noAutofit/>
          </a:bodyPr>
          <a:lstStyle/>
          <a:p>
            <a:pPr algn="just"/>
            <a:r>
              <a:rPr lang="tr-TR" sz="3200" dirty="0"/>
              <a:t>Fransız mutfağını önemli ölçüde değiştiren İtalyan kültürü, yemeklerin içeriği kadar tüketilme şeklini ve sofra adabını da belirgin bir şekilde etkilemiştir. </a:t>
            </a:r>
          </a:p>
          <a:p>
            <a:pPr algn="just"/>
            <a:r>
              <a:rPr lang="tr-TR" sz="3200" dirty="0"/>
              <a:t>Örneğin bu tarihe kadar yemeklerini elle yiyen Fransızlar çatal bıçak kullanmaya başlamış, sarayda yerleşen bu alışkanlığın halk tarafından benimsenmesi ise yüz yıllık bir süreç içerisinde gerçekleşmiştir</a:t>
            </a:r>
          </a:p>
        </p:txBody>
      </p:sp>
    </p:spTree>
    <p:extLst>
      <p:ext uri="{BB962C8B-B14F-4D97-AF65-F5344CB8AC3E}">
        <p14:creationId xmlns:p14="http://schemas.microsoft.com/office/powerpoint/2010/main" xmlns="" val="4011161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Fransız Mutfağı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dirty="0" err="1"/>
              <a:t>Catherin</a:t>
            </a:r>
            <a:r>
              <a:rPr lang="tr-TR" sz="3200" dirty="0"/>
              <a:t> de </a:t>
            </a:r>
            <a:r>
              <a:rPr lang="tr-TR" sz="3200" dirty="0" err="1"/>
              <a:t>Medici’den</a:t>
            </a:r>
            <a:r>
              <a:rPr lang="tr-TR" sz="3200" dirty="0"/>
              <a:t> sonra Fransız saray mutfağında meydana gelen köklü dönüşüm, halk mutfağı ve saray mutfağı arasındaki ayrımın giderek belirginleşmesinde de etkili olmuştur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847200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</a:rPr>
              <a:t>Haute </a:t>
            </a:r>
            <a:r>
              <a:rPr lang="tr-TR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Cuisine</a:t>
            </a: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</a:rPr>
              <a:t> (Rafine Mutfak)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95401" y="2556931"/>
            <a:ext cx="9601196" cy="3650685"/>
          </a:xfrm>
        </p:spPr>
        <p:txBody>
          <a:bodyPr>
            <a:noAutofit/>
          </a:bodyPr>
          <a:lstStyle/>
          <a:p>
            <a:pPr algn="just"/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Avrupa’da, “</a:t>
            </a:r>
            <a:r>
              <a:rPr lang="tr-TR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haute </a:t>
            </a:r>
            <a:r>
              <a:rPr lang="tr-TR" sz="32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cuisine</a:t>
            </a:r>
            <a:r>
              <a:rPr lang="tr-TR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*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” olarak adlandırılan ve halk mutfağının sadece zengin bir versiyonu olmakla kalmayıp, kullanılan malzemeler, pişirme teknikleri, sunum şekilleri gibi pek çok önemli noktada halk mutfağından köklü bir şekilde ayrılan “</a:t>
            </a:r>
            <a:r>
              <a:rPr lang="tr-TR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rafine mutfağın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” oluşması 17. yüzyılın ortalarında Fransa’da gerçekleşmiştir.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xmlns="" val="3504935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263</Words>
  <Application>Microsoft Office PowerPoint</Application>
  <PresentationFormat>Özel</PresentationFormat>
  <Paragraphs>16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Teması</vt:lpstr>
      <vt:lpstr>Dünya Mutfağı </vt:lpstr>
      <vt:lpstr>Fransız Mutfağı</vt:lpstr>
      <vt:lpstr>Fransız Mutfağı</vt:lpstr>
      <vt:lpstr>Fransız Mutfağı</vt:lpstr>
      <vt:lpstr>Slayt 5</vt:lpstr>
      <vt:lpstr>Fransız Mutfağı</vt:lpstr>
      <vt:lpstr>Fransız Mutfağı</vt:lpstr>
      <vt:lpstr>Haute Cuisine (Rafine Mutfak)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GASTRONOMİ VE MUTFAK TARİHİ</dc:title>
  <dc:creator>emir</dc:creator>
  <cp:lastModifiedBy>güneş</cp:lastModifiedBy>
  <cp:revision>5</cp:revision>
  <dcterms:created xsi:type="dcterms:W3CDTF">2018-12-04T10:25:47Z</dcterms:created>
  <dcterms:modified xsi:type="dcterms:W3CDTF">2020-03-13T11:04:20Z</dcterms:modified>
</cp:coreProperties>
</file>