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90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71494C-A870-4824-A296-2F74432A4156}" type="doc">
      <dgm:prSet loTypeId="urn:microsoft.com/office/officeart/2005/8/layout/vList3#1" loCatId="list" qsTypeId="urn:microsoft.com/office/officeart/2005/8/quickstyle/simple1" qsCatId="simple" csTypeId="urn:microsoft.com/office/officeart/2005/8/colors/accent6_1" csCatId="accent6" phldr="1"/>
      <dgm:spPr/>
    </dgm:pt>
    <dgm:pt modelId="{3393EC2C-1856-427B-B407-22E1144F09E5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Maddi Kaynakların Yokluğu</a:t>
          </a:r>
          <a:endParaRPr lang="tr-TR" sz="2000" dirty="0"/>
        </a:p>
      </dgm:t>
    </dgm:pt>
    <dgm:pt modelId="{04AFF831-238E-46D4-8A0E-3CA11C7B07D3}" type="parTrans" cxnId="{28AD9520-88FE-46FA-8964-EC218B01F522}">
      <dgm:prSet/>
      <dgm:spPr/>
      <dgm:t>
        <a:bodyPr/>
        <a:lstStyle/>
        <a:p>
          <a:endParaRPr lang="tr-TR"/>
        </a:p>
      </dgm:t>
    </dgm:pt>
    <dgm:pt modelId="{8C57C276-AE94-414E-9EB5-5AD63E2197B2}" type="sibTrans" cxnId="{28AD9520-88FE-46FA-8964-EC218B01F522}">
      <dgm:prSet/>
      <dgm:spPr/>
      <dgm:t>
        <a:bodyPr/>
        <a:lstStyle/>
        <a:p>
          <a:endParaRPr lang="tr-TR"/>
        </a:p>
      </dgm:t>
    </dgm:pt>
    <dgm:pt modelId="{3F900B25-67E9-4EEA-8B89-DD357B8AEFE9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Durumlar ve İlişkilerin Yanlış Anlaşılması ve Uygun Bilgilerin Yokluğu</a:t>
          </a:r>
          <a:endParaRPr lang="tr-TR" sz="2000" dirty="0"/>
        </a:p>
      </dgm:t>
    </dgm:pt>
    <dgm:pt modelId="{0E907A6B-C8D6-4C7F-8ACB-BED84A0CE169}" type="parTrans" cxnId="{ECA8F8B5-C4B8-4910-8381-7C5E8F880424}">
      <dgm:prSet/>
      <dgm:spPr/>
      <dgm:t>
        <a:bodyPr/>
        <a:lstStyle/>
        <a:p>
          <a:endParaRPr lang="tr-TR"/>
        </a:p>
      </dgm:t>
    </dgm:pt>
    <dgm:pt modelId="{176845CF-5C52-4CE1-A780-B6A6B93E59A5}" type="sibTrans" cxnId="{ECA8F8B5-C4B8-4910-8381-7C5E8F880424}">
      <dgm:prSet/>
      <dgm:spPr/>
      <dgm:t>
        <a:bodyPr/>
        <a:lstStyle/>
        <a:p>
          <a:endParaRPr lang="tr-TR"/>
        </a:p>
      </dgm:t>
    </dgm:pt>
    <dgm:pt modelId="{ADE7CB0F-D0DF-4AD1-83C7-2C9DC86E7E65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Hastalık veya Sağlıkla İlgili Engeller</a:t>
          </a:r>
          <a:r>
            <a:rPr lang="tr-TR" sz="2000" dirty="0" smtClean="0"/>
            <a:t> </a:t>
          </a:r>
          <a:endParaRPr lang="tr-TR" sz="2000" dirty="0"/>
        </a:p>
      </dgm:t>
    </dgm:pt>
    <dgm:pt modelId="{D3CC9BBB-4F08-411A-BA0F-DBB16ECAD116}" type="parTrans" cxnId="{1D1EB84D-6DFB-43ED-ADE2-D5D7BDFBF6E2}">
      <dgm:prSet/>
      <dgm:spPr/>
      <dgm:t>
        <a:bodyPr/>
        <a:lstStyle/>
        <a:p>
          <a:endParaRPr lang="tr-TR"/>
        </a:p>
      </dgm:t>
    </dgm:pt>
    <dgm:pt modelId="{9FF747C9-1F39-40A7-8BB7-5F866A7DE636}" type="sibTrans" cxnId="{1D1EB84D-6DFB-43ED-ADE2-D5D7BDFBF6E2}">
      <dgm:prSet/>
      <dgm:spPr/>
      <dgm:t>
        <a:bodyPr/>
        <a:lstStyle/>
        <a:p>
          <a:endParaRPr lang="tr-TR"/>
        </a:p>
      </dgm:t>
    </dgm:pt>
    <dgm:pt modelId="{2D9E0161-04D5-481D-A42C-E27E5E1AFF1B}">
      <dgm:prSet custT="1"/>
      <dgm:spPr/>
      <dgm:t>
        <a:bodyPr/>
        <a:lstStyle/>
        <a:p>
          <a:r>
            <a:rPr lang="tr-TR" sz="2000" dirty="0" smtClean="0">
              <a:effectLst/>
            </a:rPr>
            <a:t>Stresli Durumlardan Kaynaklanan Duygusal Endişe</a:t>
          </a:r>
          <a:endParaRPr lang="tr-TR" sz="2000" dirty="0">
            <a:effectLst/>
          </a:endParaRPr>
        </a:p>
      </dgm:t>
    </dgm:pt>
    <dgm:pt modelId="{CF3097E2-FDEE-40E4-A122-6E4912D82FEF}" type="parTrans" cxnId="{1522B089-2B16-4647-83DD-96E872B1DA62}">
      <dgm:prSet/>
      <dgm:spPr/>
      <dgm:t>
        <a:bodyPr/>
        <a:lstStyle/>
        <a:p>
          <a:endParaRPr lang="tr-TR"/>
        </a:p>
      </dgm:t>
    </dgm:pt>
    <dgm:pt modelId="{278C6152-86C0-4904-930F-D7F731EBF79D}" type="sibTrans" cxnId="{1522B089-2B16-4647-83DD-96E872B1DA62}">
      <dgm:prSet/>
      <dgm:spPr/>
      <dgm:t>
        <a:bodyPr/>
        <a:lstStyle/>
        <a:p>
          <a:endParaRPr lang="tr-TR"/>
        </a:p>
      </dgm:t>
    </dgm:pt>
    <dgm:pt modelId="{51AB4F37-274E-4D0A-A8F5-0894359DA115}">
      <dgm:prSet/>
      <dgm:spPr/>
      <dgm:t>
        <a:bodyPr/>
        <a:lstStyle/>
        <a:p>
          <a:r>
            <a:rPr lang="tr-TR" b="0" dirty="0" smtClean="0">
              <a:effectLst/>
            </a:rPr>
            <a:t>Kişilik Özellikleri ve Yetersizlikler</a:t>
          </a:r>
          <a:endParaRPr lang="tr-TR" b="0" dirty="0">
            <a:effectLst/>
          </a:endParaRPr>
        </a:p>
      </dgm:t>
    </dgm:pt>
    <dgm:pt modelId="{D0532242-EFD6-4AC6-981C-D93EDC7C0A41}" type="parTrans" cxnId="{03F730C4-9341-403F-B85F-BD9CCA2E042B}">
      <dgm:prSet/>
      <dgm:spPr/>
      <dgm:t>
        <a:bodyPr/>
        <a:lstStyle/>
        <a:p>
          <a:endParaRPr lang="tr-TR"/>
        </a:p>
      </dgm:t>
    </dgm:pt>
    <dgm:pt modelId="{1106D8DA-BED9-4F26-A11E-D53C55341C54}" type="sibTrans" cxnId="{03F730C4-9341-403F-B85F-BD9CCA2E042B}">
      <dgm:prSet/>
      <dgm:spPr/>
      <dgm:t>
        <a:bodyPr/>
        <a:lstStyle/>
        <a:p>
          <a:endParaRPr lang="tr-TR"/>
        </a:p>
      </dgm:t>
    </dgm:pt>
    <dgm:pt modelId="{FF9AECCC-2384-4078-898F-15F1807269B2}" type="pres">
      <dgm:prSet presAssocID="{3471494C-A870-4824-A296-2F74432A4156}" presName="linearFlow" presStyleCnt="0">
        <dgm:presLayoutVars>
          <dgm:dir/>
          <dgm:resizeHandles val="exact"/>
        </dgm:presLayoutVars>
      </dgm:prSet>
      <dgm:spPr/>
    </dgm:pt>
    <dgm:pt modelId="{7AC14FF0-2473-47BC-810C-30FA4A9CF130}" type="pres">
      <dgm:prSet presAssocID="{3393EC2C-1856-427B-B407-22E1144F09E5}" presName="composite" presStyleCnt="0"/>
      <dgm:spPr/>
    </dgm:pt>
    <dgm:pt modelId="{AD7AC5E7-43C0-4284-997A-491707C06144}" type="pres">
      <dgm:prSet presAssocID="{3393EC2C-1856-427B-B407-22E1144F09E5}" presName="imgShp" presStyleLbl="fgImgPlace1" presStyleIdx="0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FAC9F67-F38A-4973-931E-DC4F0D180AD7}" type="pres">
      <dgm:prSet presAssocID="{3393EC2C-1856-427B-B407-22E1144F09E5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985E71-BCA6-4B9E-8D27-34FFCD44BC28}" type="pres">
      <dgm:prSet presAssocID="{8C57C276-AE94-414E-9EB5-5AD63E2197B2}" presName="spacing" presStyleCnt="0"/>
      <dgm:spPr/>
    </dgm:pt>
    <dgm:pt modelId="{408B7CBF-10E2-449E-875F-D8C29CA166B3}" type="pres">
      <dgm:prSet presAssocID="{3F900B25-67E9-4EEA-8B89-DD357B8AEFE9}" presName="composite" presStyleCnt="0"/>
      <dgm:spPr/>
    </dgm:pt>
    <dgm:pt modelId="{B2F3D757-4FE5-4DB9-A82F-37F09AA2A43C}" type="pres">
      <dgm:prSet presAssocID="{3F900B25-67E9-4EEA-8B89-DD357B8AEFE9}" presName="imgShp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BD03B4DD-F8EC-48A7-BC05-1ED7D1F8B063}" type="pres">
      <dgm:prSet presAssocID="{3F900B25-67E9-4EEA-8B89-DD357B8AEFE9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533EF4-27EB-4502-9289-57207B96F84D}" type="pres">
      <dgm:prSet presAssocID="{176845CF-5C52-4CE1-A780-B6A6B93E59A5}" presName="spacing" presStyleCnt="0"/>
      <dgm:spPr/>
    </dgm:pt>
    <dgm:pt modelId="{29B38393-701F-4B5F-86A2-426F29A90289}" type="pres">
      <dgm:prSet presAssocID="{ADE7CB0F-D0DF-4AD1-83C7-2C9DC86E7E65}" presName="composite" presStyleCnt="0"/>
      <dgm:spPr/>
    </dgm:pt>
    <dgm:pt modelId="{89DD6AD5-A955-4BD7-9BA5-908305A1C3D6}" type="pres">
      <dgm:prSet presAssocID="{ADE7CB0F-D0DF-4AD1-83C7-2C9DC86E7E65}" presName="imgShp" presStyleLbl="fgImgPlace1" presStyleIdx="2" presStyleCnt="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D235D3D-4F63-43A8-8806-CE94EA85F50A}" type="pres">
      <dgm:prSet presAssocID="{ADE7CB0F-D0DF-4AD1-83C7-2C9DC86E7E65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8BD658-B167-454F-B784-065A9E31CD39}" type="pres">
      <dgm:prSet presAssocID="{9FF747C9-1F39-40A7-8BB7-5F866A7DE636}" presName="spacing" presStyleCnt="0"/>
      <dgm:spPr/>
    </dgm:pt>
    <dgm:pt modelId="{212AB59C-6301-4B66-A02F-EC2BF3EF9647}" type="pres">
      <dgm:prSet presAssocID="{2D9E0161-04D5-481D-A42C-E27E5E1AFF1B}" presName="composite" presStyleCnt="0"/>
      <dgm:spPr/>
    </dgm:pt>
    <dgm:pt modelId="{758B5FEB-E509-47D8-8A82-7F271022C2F1}" type="pres">
      <dgm:prSet presAssocID="{2D9E0161-04D5-481D-A42C-E27E5E1AFF1B}" presName="imgShp" presStyleLbl="fgImgPlace1" presStyleIdx="3" presStyleCnt="5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4614FB1E-E108-4DFA-8EDC-7F3F6EC696F2}" type="pres">
      <dgm:prSet presAssocID="{2D9E0161-04D5-481D-A42C-E27E5E1AFF1B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0AAD8BB-8366-4EEB-AC6C-E3F8DFEAF2CB}" type="pres">
      <dgm:prSet presAssocID="{278C6152-86C0-4904-930F-D7F731EBF79D}" presName="spacing" presStyleCnt="0"/>
      <dgm:spPr/>
    </dgm:pt>
    <dgm:pt modelId="{C99F75AB-D651-42D3-A440-8DD1FE22E248}" type="pres">
      <dgm:prSet presAssocID="{51AB4F37-274E-4D0A-A8F5-0894359DA115}" presName="composite" presStyleCnt="0"/>
      <dgm:spPr/>
    </dgm:pt>
    <dgm:pt modelId="{ED4D023A-13DB-47C7-9805-20F56386AAEF}" type="pres">
      <dgm:prSet presAssocID="{51AB4F37-274E-4D0A-A8F5-0894359DA115}" presName="imgShp" presStyleLbl="fgImgPlace1" presStyleIdx="4" presStyleCnt="5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FB51600B-8D72-4806-834F-9F91A8C657A6}" type="pres">
      <dgm:prSet presAssocID="{51AB4F37-274E-4D0A-A8F5-0894359DA115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96EC699-DFB2-43AA-91AE-D9EE7E571973}" type="presOf" srcId="{2D9E0161-04D5-481D-A42C-E27E5E1AFF1B}" destId="{4614FB1E-E108-4DFA-8EDC-7F3F6EC696F2}" srcOrd="0" destOrd="0" presId="urn:microsoft.com/office/officeart/2005/8/layout/vList3#1"/>
    <dgm:cxn modelId="{504C432B-A1FB-44A3-A772-3A953B692177}" type="presOf" srcId="{3393EC2C-1856-427B-B407-22E1144F09E5}" destId="{4FAC9F67-F38A-4973-931E-DC4F0D180AD7}" srcOrd="0" destOrd="0" presId="urn:microsoft.com/office/officeart/2005/8/layout/vList3#1"/>
    <dgm:cxn modelId="{1522B089-2B16-4647-83DD-96E872B1DA62}" srcId="{3471494C-A870-4824-A296-2F74432A4156}" destId="{2D9E0161-04D5-481D-A42C-E27E5E1AFF1B}" srcOrd="3" destOrd="0" parTransId="{CF3097E2-FDEE-40E4-A122-6E4912D82FEF}" sibTransId="{278C6152-86C0-4904-930F-D7F731EBF79D}"/>
    <dgm:cxn modelId="{05728AD7-823A-4A4C-8DFF-F1982C511454}" type="presOf" srcId="{3F900B25-67E9-4EEA-8B89-DD357B8AEFE9}" destId="{BD03B4DD-F8EC-48A7-BC05-1ED7D1F8B063}" srcOrd="0" destOrd="0" presId="urn:microsoft.com/office/officeart/2005/8/layout/vList3#1"/>
    <dgm:cxn modelId="{D8936B23-B1EE-4B31-8936-D4353BB69D6F}" type="presOf" srcId="{51AB4F37-274E-4D0A-A8F5-0894359DA115}" destId="{FB51600B-8D72-4806-834F-9F91A8C657A6}" srcOrd="0" destOrd="0" presId="urn:microsoft.com/office/officeart/2005/8/layout/vList3#1"/>
    <dgm:cxn modelId="{22308F7B-C832-4106-A858-37ED99A2030E}" type="presOf" srcId="{3471494C-A870-4824-A296-2F74432A4156}" destId="{FF9AECCC-2384-4078-898F-15F1807269B2}" srcOrd="0" destOrd="0" presId="urn:microsoft.com/office/officeart/2005/8/layout/vList3#1"/>
    <dgm:cxn modelId="{ECA8F8B5-C4B8-4910-8381-7C5E8F880424}" srcId="{3471494C-A870-4824-A296-2F74432A4156}" destId="{3F900B25-67E9-4EEA-8B89-DD357B8AEFE9}" srcOrd="1" destOrd="0" parTransId="{0E907A6B-C8D6-4C7F-8ACB-BED84A0CE169}" sibTransId="{176845CF-5C52-4CE1-A780-B6A6B93E59A5}"/>
    <dgm:cxn modelId="{28AD9520-88FE-46FA-8964-EC218B01F522}" srcId="{3471494C-A870-4824-A296-2F74432A4156}" destId="{3393EC2C-1856-427B-B407-22E1144F09E5}" srcOrd="0" destOrd="0" parTransId="{04AFF831-238E-46D4-8A0E-3CA11C7B07D3}" sibTransId="{8C57C276-AE94-414E-9EB5-5AD63E2197B2}"/>
    <dgm:cxn modelId="{937729A3-98C5-4EA4-8E56-3022F2EB8ECE}" type="presOf" srcId="{ADE7CB0F-D0DF-4AD1-83C7-2C9DC86E7E65}" destId="{8D235D3D-4F63-43A8-8806-CE94EA85F50A}" srcOrd="0" destOrd="0" presId="urn:microsoft.com/office/officeart/2005/8/layout/vList3#1"/>
    <dgm:cxn modelId="{1D1EB84D-6DFB-43ED-ADE2-D5D7BDFBF6E2}" srcId="{3471494C-A870-4824-A296-2F74432A4156}" destId="{ADE7CB0F-D0DF-4AD1-83C7-2C9DC86E7E65}" srcOrd="2" destOrd="0" parTransId="{D3CC9BBB-4F08-411A-BA0F-DBB16ECAD116}" sibTransId="{9FF747C9-1F39-40A7-8BB7-5F866A7DE636}"/>
    <dgm:cxn modelId="{03F730C4-9341-403F-B85F-BD9CCA2E042B}" srcId="{3471494C-A870-4824-A296-2F74432A4156}" destId="{51AB4F37-274E-4D0A-A8F5-0894359DA115}" srcOrd="4" destOrd="0" parTransId="{D0532242-EFD6-4AC6-981C-D93EDC7C0A41}" sibTransId="{1106D8DA-BED9-4F26-A11E-D53C55341C54}"/>
    <dgm:cxn modelId="{5A062734-1505-412C-90B4-E1C9E95A8F1C}" type="presParOf" srcId="{FF9AECCC-2384-4078-898F-15F1807269B2}" destId="{7AC14FF0-2473-47BC-810C-30FA4A9CF130}" srcOrd="0" destOrd="0" presId="urn:microsoft.com/office/officeart/2005/8/layout/vList3#1"/>
    <dgm:cxn modelId="{DCCD849A-A467-4C17-A606-3877ABAE2C53}" type="presParOf" srcId="{7AC14FF0-2473-47BC-810C-30FA4A9CF130}" destId="{AD7AC5E7-43C0-4284-997A-491707C06144}" srcOrd="0" destOrd="0" presId="urn:microsoft.com/office/officeart/2005/8/layout/vList3#1"/>
    <dgm:cxn modelId="{911D57AE-D8BB-47FF-9E8D-7E2CC0EFA928}" type="presParOf" srcId="{7AC14FF0-2473-47BC-810C-30FA4A9CF130}" destId="{4FAC9F67-F38A-4973-931E-DC4F0D180AD7}" srcOrd="1" destOrd="0" presId="urn:microsoft.com/office/officeart/2005/8/layout/vList3#1"/>
    <dgm:cxn modelId="{D8C08394-A02D-48D6-845F-1AE5DC382FDA}" type="presParOf" srcId="{FF9AECCC-2384-4078-898F-15F1807269B2}" destId="{3D985E71-BCA6-4B9E-8D27-34FFCD44BC28}" srcOrd="1" destOrd="0" presId="urn:microsoft.com/office/officeart/2005/8/layout/vList3#1"/>
    <dgm:cxn modelId="{7D952948-B912-4646-9C2C-D0488A5D5BB3}" type="presParOf" srcId="{FF9AECCC-2384-4078-898F-15F1807269B2}" destId="{408B7CBF-10E2-449E-875F-D8C29CA166B3}" srcOrd="2" destOrd="0" presId="urn:microsoft.com/office/officeart/2005/8/layout/vList3#1"/>
    <dgm:cxn modelId="{50612AC2-F4A6-40D7-B323-2FB0169C45A8}" type="presParOf" srcId="{408B7CBF-10E2-449E-875F-D8C29CA166B3}" destId="{B2F3D757-4FE5-4DB9-A82F-37F09AA2A43C}" srcOrd="0" destOrd="0" presId="urn:microsoft.com/office/officeart/2005/8/layout/vList3#1"/>
    <dgm:cxn modelId="{B5722CDF-6DE1-483D-A134-58431AD57071}" type="presParOf" srcId="{408B7CBF-10E2-449E-875F-D8C29CA166B3}" destId="{BD03B4DD-F8EC-48A7-BC05-1ED7D1F8B063}" srcOrd="1" destOrd="0" presId="urn:microsoft.com/office/officeart/2005/8/layout/vList3#1"/>
    <dgm:cxn modelId="{4F6175FC-7BB8-4F6B-9BA0-E6E792C4DD60}" type="presParOf" srcId="{FF9AECCC-2384-4078-898F-15F1807269B2}" destId="{33533EF4-27EB-4502-9289-57207B96F84D}" srcOrd="3" destOrd="0" presId="urn:microsoft.com/office/officeart/2005/8/layout/vList3#1"/>
    <dgm:cxn modelId="{191116B4-728D-4AA6-BB51-3AE49C2648F2}" type="presParOf" srcId="{FF9AECCC-2384-4078-898F-15F1807269B2}" destId="{29B38393-701F-4B5F-86A2-426F29A90289}" srcOrd="4" destOrd="0" presId="urn:microsoft.com/office/officeart/2005/8/layout/vList3#1"/>
    <dgm:cxn modelId="{34833E63-7C2D-434E-A42E-D39BB0D2A023}" type="presParOf" srcId="{29B38393-701F-4B5F-86A2-426F29A90289}" destId="{89DD6AD5-A955-4BD7-9BA5-908305A1C3D6}" srcOrd="0" destOrd="0" presId="urn:microsoft.com/office/officeart/2005/8/layout/vList3#1"/>
    <dgm:cxn modelId="{A485A123-B8E2-40E2-A5E5-FD6FB906B1BB}" type="presParOf" srcId="{29B38393-701F-4B5F-86A2-426F29A90289}" destId="{8D235D3D-4F63-43A8-8806-CE94EA85F50A}" srcOrd="1" destOrd="0" presId="urn:microsoft.com/office/officeart/2005/8/layout/vList3#1"/>
    <dgm:cxn modelId="{055FFF67-D4D2-4DF1-B636-345B9CD14324}" type="presParOf" srcId="{FF9AECCC-2384-4078-898F-15F1807269B2}" destId="{3D8BD658-B167-454F-B784-065A9E31CD39}" srcOrd="5" destOrd="0" presId="urn:microsoft.com/office/officeart/2005/8/layout/vList3#1"/>
    <dgm:cxn modelId="{297835D5-F6DB-4E6A-AE75-D5D60BBE114E}" type="presParOf" srcId="{FF9AECCC-2384-4078-898F-15F1807269B2}" destId="{212AB59C-6301-4B66-A02F-EC2BF3EF9647}" srcOrd="6" destOrd="0" presId="urn:microsoft.com/office/officeart/2005/8/layout/vList3#1"/>
    <dgm:cxn modelId="{44C9A686-F0A0-4313-91D0-DA9706B87347}" type="presParOf" srcId="{212AB59C-6301-4B66-A02F-EC2BF3EF9647}" destId="{758B5FEB-E509-47D8-8A82-7F271022C2F1}" srcOrd="0" destOrd="0" presId="urn:microsoft.com/office/officeart/2005/8/layout/vList3#1"/>
    <dgm:cxn modelId="{CACCD8FD-9464-4F66-8D20-9ED4ECD1609B}" type="presParOf" srcId="{212AB59C-6301-4B66-A02F-EC2BF3EF9647}" destId="{4614FB1E-E108-4DFA-8EDC-7F3F6EC696F2}" srcOrd="1" destOrd="0" presId="urn:microsoft.com/office/officeart/2005/8/layout/vList3#1"/>
    <dgm:cxn modelId="{6A193B2E-8B84-41AD-A3D8-1B7630844879}" type="presParOf" srcId="{FF9AECCC-2384-4078-898F-15F1807269B2}" destId="{60AAD8BB-8366-4EEB-AC6C-E3F8DFEAF2CB}" srcOrd="7" destOrd="0" presId="urn:microsoft.com/office/officeart/2005/8/layout/vList3#1"/>
    <dgm:cxn modelId="{27B31CC9-BB44-4927-8F8A-189B07A807E0}" type="presParOf" srcId="{FF9AECCC-2384-4078-898F-15F1807269B2}" destId="{C99F75AB-D651-42D3-A440-8DD1FE22E248}" srcOrd="8" destOrd="0" presId="urn:microsoft.com/office/officeart/2005/8/layout/vList3#1"/>
    <dgm:cxn modelId="{1FE85613-2710-4307-97BC-A8297DBFAED1}" type="presParOf" srcId="{C99F75AB-D651-42D3-A440-8DD1FE22E248}" destId="{ED4D023A-13DB-47C7-9805-20F56386AAEF}" srcOrd="0" destOrd="0" presId="urn:microsoft.com/office/officeart/2005/8/layout/vList3#1"/>
    <dgm:cxn modelId="{346A15B5-63A7-4AC0-B144-FE1631391AF4}" type="presParOf" srcId="{C99F75AB-D651-42D3-A440-8DD1FE22E248}" destId="{FB51600B-8D72-4806-834F-9F91A8C657A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Sosyal </a:t>
            </a:r>
            <a:r>
              <a:rPr lang="tr-TR" sz="300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Hizmete Giriş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sz="3200" dirty="0" err="1" smtClean="0"/>
              <a:t>Sosyal</a:t>
            </a:r>
            <a:r>
              <a:rPr lang="tr-TR" sz="3200" dirty="0" smtClean="0"/>
              <a:t> hizmetin işlev ve rolleri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Bireylerle Sosyal Hizmetin Temel </a:t>
            </a:r>
            <a:r>
              <a:rPr lang="tr-TR" dirty="0" smtClean="0"/>
              <a:t>Varsayımları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40128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cs typeface="Times New Roman" panose="02020603050405020304" pitchFamily="18" charset="0"/>
              </a:rPr>
              <a:t>Birey </a:t>
            </a:r>
            <a:r>
              <a:rPr lang="tr-TR" dirty="0">
                <a:cs typeface="Times New Roman" panose="02020603050405020304" pitchFamily="18" charset="0"/>
              </a:rPr>
              <a:t>ve toplum birbirine bağımlı ve birbirini </a:t>
            </a:r>
            <a:r>
              <a:rPr lang="tr-TR" dirty="0" smtClean="0">
                <a:cs typeface="Times New Roman" panose="02020603050405020304" pitchFamily="18" charset="0"/>
              </a:rPr>
              <a:t>tamamlayıcıdır,</a:t>
            </a:r>
          </a:p>
          <a:p>
            <a:pPr>
              <a:defRPr/>
            </a:pPr>
            <a:endParaRPr lang="tr-TR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dirty="0" smtClean="0">
                <a:cs typeface="Times New Roman" panose="02020603050405020304" pitchFamily="18" charset="0"/>
              </a:rPr>
              <a:t>Toplumdaki </a:t>
            </a:r>
            <a:r>
              <a:rPr lang="tr-TR" dirty="0">
                <a:cs typeface="Times New Roman" panose="02020603050405020304" pitchFamily="18" charset="0"/>
              </a:rPr>
              <a:t>değişik faktörler birey davranışı ve tutumlarını </a:t>
            </a:r>
            <a:r>
              <a:rPr lang="tr-TR" dirty="0" smtClean="0">
                <a:cs typeface="Times New Roman" panose="02020603050405020304" pitchFamily="18" charset="0"/>
              </a:rPr>
              <a:t>etkiler</a:t>
            </a:r>
            <a:r>
              <a:rPr lang="tr-TR" dirty="0">
                <a:cs typeface="Times New Roman" panose="02020603050405020304" pitchFamily="18" charset="0"/>
              </a:rPr>
              <a:t>,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312136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cs typeface="Times New Roman" panose="02020603050405020304" pitchFamily="18" charset="0"/>
              </a:rPr>
              <a:t>Bazı </a:t>
            </a:r>
            <a:r>
              <a:rPr lang="tr-TR" dirty="0">
                <a:cs typeface="Times New Roman" panose="02020603050405020304" pitchFamily="18" charset="0"/>
              </a:rPr>
              <a:t>sorunlar psikolojik ve bazıları ise kişiler </a:t>
            </a:r>
            <a:r>
              <a:rPr lang="tr-TR" dirty="0" smtClean="0">
                <a:cs typeface="Times New Roman" panose="02020603050405020304" pitchFamily="18" charset="0"/>
              </a:rPr>
              <a:t>arasıdır,</a:t>
            </a:r>
          </a:p>
          <a:p>
            <a:pPr>
              <a:defRPr/>
            </a:pPr>
            <a:endParaRPr lang="tr-TR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dirty="0" smtClean="0">
                <a:cs typeface="Times New Roman" panose="02020603050405020304" pitchFamily="18" charset="0"/>
              </a:rPr>
              <a:t>Bireyle </a:t>
            </a:r>
            <a:r>
              <a:rPr lang="tr-TR" dirty="0">
                <a:cs typeface="Times New Roman" panose="02020603050405020304" pitchFamily="18" charset="0"/>
              </a:rPr>
              <a:t>sosyal hizmet sürecinde bilinçli ve kontrollü ilişkiler kurulması amaca hizmet </a:t>
            </a:r>
            <a:r>
              <a:rPr lang="tr-TR" dirty="0" smtClean="0">
                <a:cs typeface="Times New Roman" panose="02020603050405020304" pitchFamily="18" charset="0"/>
              </a:rPr>
              <a:t>eder</a:t>
            </a:r>
            <a:r>
              <a:rPr lang="tr-TR" dirty="0">
                <a:cs typeface="Times New Roman" panose="02020603050405020304" pitchFamily="18" charset="0"/>
              </a:rPr>
              <a:t>,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dirty="0" smtClean="0"/>
              <a:t>Kişinin </a:t>
            </a:r>
            <a:r>
              <a:rPr lang="tr-TR" dirty="0"/>
              <a:t>enerjisini ve kapasitesini olumlu yöne yönlendirmesine yardım ederek sorunlarının çözülmesini sağlar; </a:t>
            </a:r>
            <a:endParaRPr lang="tr-TR" dirty="0" smtClean="0"/>
          </a:p>
          <a:p>
            <a:pPr marL="0" indent="0" algn="just">
              <a:buNone/>
              <a:defRPr/>
            </a:pPr>
            <a:endParaRPr lang="tr-TR" dirty="0"/>
          </a:p>
          <a:p>
            <a:pPr algn="just">
              <a:defRPr/>
            </a:pPr>
            <a:r>
              <a:rPr lang="tr-TR" dirty="0" smtClean="0"/>
              <a:t>Bireyle </a:t>
            </a:r>
            <a:r>
              <a:rPr lang="tr-TR" dirty="0"/>
              <a:t>sosyal hizmet herkese ilerlemek için eşit hak verir</a:t>
            </a:r>
            <a:r>
              <a:rPr lang="tr-TR" dirty="0" smtClean="0"/>
              <a:t>;</a:t>
            </a:r>
          </a:p>
          <a:p>
            <a:pPr marL="0" indent="0" algn="just">
              <a:buNone/>
              <a:defRPr/>
            </a:pPr>
            <a:endParaRPr lang="tr-TR" dirty="0"/>
          </a:p>
          <a:p>
            <a:pPr algn="just">
              <a:defRPr/>
            </a:pPr>
            <a:r>
              <a:rPr lang="tr-TR" dirty="0" smtClean="0"/>
              <a:t>Her </a:t>
            </a:r>
            <a:r>
              <a:rPr lang="tr-TR" dirty="0"/>
              <a:t>ihtiyaç sahibi ve engelli insan için yardım sağlar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Felsefi Varsayımlar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tr-TR" sz="2400" dirty="0"/>
              <a:t>Her insan onuru ve değeri olan kişiler olarak değerlendirilmelidir. </a:t>
            </a:r>
          </a:p>
          <a:p>
            <a:pPr marL="0" indent="0" algn="just">
              <a:buFontTx/>
              <a:buNone/>
              <a:defRPr/>
            </a:pPr>
            <a:endParaRPr lang="tr-TR" sz="2400" dirty="0"/>
          </a:p>
          <a:p>
            <a:pPr marL="0" indent="0" algn="just">
              <a:buFontTx/>
              <a:buNone/>
              <a:defRPr/>
            </a:pPr>
            <a:r>
              <a:rPr lang="tr-TR" sz="2400" dirty="0"/>
              <a:t>• İnsanlar birbirine bağımlıdır ve bu sosyal gruplar içindeki etkileşimlerinde görülür.</a:t>
            </a:r>
          </a:p>
          <a:p>
            <a:pPr marL="0" indent="0" algn="just">
              <a:buFontTx/>
              <a:buNone/>
              <a:defRPr/>
            </a:pPr>
            <a:endParaRPr lang="tr-TR" sz="2400" dirty="0"/>
          </a:p>
          <a:p>
            <a:pPr marL="0" indent="0" algn="just">
              <a:buFontTx/>
              <a:buNone/>
              <a:defRPr/>
            </a:pPr>
            <a:r>
              <a:rPr lang="tr-TR" sz="2400" dirty="0"/>
              <a:t>• İnsan gelişimi ve ilerlemesi için ortak olan insan ihtiyaçları vardır. Ortak ihtiyaçların olması bireylerin biricikliğini yadsımaz.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384144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tr-TR" dirty="0"/>
              <a:t>Her birey kendi içinde büyüme ve başarılı olma potansiyeli taşır ve bu </a:t>
            </a:r>
            <a:r>
              <a:rPr lang="tr-TR" dirty="0" smtClean="0"/>
              <a:t>potansiyelin </a:t>
            </a:r>
            <a:r>
              <a:rPr lang="tr-TR" dirty="0"/>
              <a:t>farkına varmak her bireyin hakkıdır. Yani insanlar değişme kapasitesine sahiptir.</a:t>
            </a:r>
          </a:p>
          <a:p>
            <a:pPr marL="0" indent="0" algn="just">
              <a:buFontTx/>
              <a:buNone/>
              <a:defRPr/>
            </a:pPr>
            <a:endParaRPr lang="tr-TR" dirty="0"/>
          </a:p>
          <a:p>
            <a:pPr marL="0" indent="0" algn="just">
              <a:buFontTx/>
              <a:buNone/>
              <a:defRPr/>
            </a:pPr>
            <a:r>
              <a:rPr lang="tr-TR" dirty="0"/>
              <a:t>• Toplum, kendi potansiyellerini fark etmelerini sağlayacak araçlara sahip olmayan insanlara yardım etmekle yükümlüdür.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Davranışının Nedenleri</a:t>
            </a:r>
            <a:endParaRPr lang="tr-TR" dirty="0"/>
          </a:p>
        </p:txBody>
      </p:sp>
      <p:graphicFrame>
        <p:nvGraphicFramePr>
          <p:cNvPr id="4" name="3 Diyagram"/>
          <p:cNvGraphicFramePr/>
          <p:nvPr>
            <p:extLst>
              <p:ext uri="{D42A27DB-BD31-4B8C-83A1-F6EECF244321}">
                <p14:modId xmlns:p14="http://schemas.microsoft.com/office/powerpoint/2010/main" val="2319758461"/>
              </p:ext>
            </p:extLst>
          </p:nvPr>
        </p:nvGraphicFramePr>
        <p:xfrm>
          <a:off x="0" y="1143000"/>
          <a:ext cx="9144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Duyan V. (2010). Sosyal Hizmet: Temelleri, Yaklaşımları, Müdahale Yöntemleri. Sosyal Hizmet Uzmanları Derneği Yayın No: 16. Ankara.</a:t>
            </a:r>
          </a:p>
          <a:p>
            <a:r>
              <a:rPr lang="tr-TR" dirty="0"/>
              <a:t>Turan N. (2009). Sosyal Kişisel Çalışma: Birey ve Aileler İçin Sosyal Hizmet. (Ed. V. Duyan) Ankara: Aydınlar Matbaacılık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4262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</TotalTime>
  <Words>271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Bookman Old Style</vt:lpstr>
      <vt:lpstr>Calibri</vt:lpstr>
      <vt:lpstr>Gill Sans MT</vt:lpstr>
      <vt:lpstr>Times New Roman</vt:lpstr>
      <vt:lpstr>Wingdings</vt:lpstr>
      <vt:lpstr>Wingdings 3</vt:lpstr>
      <vt:lpstr>Kaynak</vt:lpstr>
      <vt:lpstr>Ankara Üniversitesi  Sağlık Bilimleri Fakültesi Sosyal Hizmet Bölümü</vt:lpstr>
      <vt:lpstr>Bireylerle Sosyal Hizmetin Temel Varsayımları</vt:lpstr>
      <vt:lpstr>PowerPoint Sunusu</vt:lpstr>
      <vt:lpstr>PowerPoint Sunusu</vt:lpstr>
      <vt:lpstr>Felsefi Varsayımlar</vt:lpstr>
      <vt:lpstr>PowerPoint Sunusu</vt:lpstr>
      <vt:lpstr>İnsan Davranışının Nedenleri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5</cp:revision>
  <dcterms:created xsi:type="dcterms:W3CDTF">2017-04-26T08:36:58Z</dcterms:created>
  <dcterms:modified xsi:type="dcterms:W3CDTF">2020-10-13T07:54:53Z</dcterms:modified>
</cp:coreProperties>
</file>