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00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49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Gerçek Risksiz Faiz Oranı 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257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Enflasyon beklentisinin olmadığı koşullarda, risksiz bir menkul değerin faiz oranı olarak tanımlanır.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Bu oran, enflasyonun bulunmadığı bir ortamda hazine bonoları veya hazine tahvillerinin faiz oranı olarak kabul edilebilir.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Fonların yönlendirdiği yatırımlardan beklenilen getiri oranları ve bireylerin gelecekteki tüketimleri ile şimdiki tüketimleri arasındaki zaman tercihleri, bu oranın değişmesinde rol oynayan faktörlerden biridir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116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Gerçek Risksiz Faiz Oranı 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257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Enflasyon beklentisinin olmadığı koşullarda, risksiz bir menkul değerin faiz oranı olarak tanımlanır.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Bu oran, enflasyonun bulunmadığı bir ortamda hazine bonoları veya hazine tahvillerinin faiz oranı olarak kabul edilebilir. 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Fonların yönlendirdiği yatırımlardan beklenilen getiri oranları ve bireylerin gelecekteki tüketimleri ile şimdiki tüketimleri arasındaki zaman tercihleri, bu oranın değişmesinde rol oynayan faktörlerden biridir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69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Enflasyon Primi (IP)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Enflasyon, faiz oranlarının belirlenmesinde etkili temel faktörlerden biridir. Enflasyon paranın satın alma gücünü azaltır.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Dolaysıyla enflasyonist koşullarda yatırımcılar enflasyonsuz bir ortamda kabul edebilecekleri faiz oranına borcun vadesi boyunca bekledikleri enflasyon oranını, enflasyon primi olarak ilave etmektedirler.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Enflasyon oranı olarak geçmişteki enflasyon oranı değil, gelecekte beklenilen enflasyon oranı esas alınacaktır.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Ancak gelecekte beklenilen enflasyon oranı ile geçmişteki enflasyon oranı arasında yakın bir ilişkinin olduğuna da dikkat edilmelidir.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054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Geri Ödenmeme Risk Primi (DRP):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322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Geri Ödenmeme Risk Primi (DRP):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Bu risk, borçlunun faizi ve/veya anaparayı ödememesi durumunu gösterir.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Geri ödenmeme riski arttıkça borç verenler, daha yüksek bir faiz oranı beklentisine girerler.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Devlet tahvilleri ve hazine bonoları için bu riskin olmadığı varsayılır.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Likidite Risk Primi (LRP): </a:t>
            </a:r>
            <a:r>
              <a:rPr lang="tr-TR" dirty="0"/>
              <a:t>Likidite, bir menkul varlığın değerinden fazla kaybetmeden kısa zamanda paraya çevrilebilme kabiliyetini ifade eder.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Likidite riski, bir menkul değerin likidite kabiliyetinin yetersizlik derecesini ifade eder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605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Vade Risk Primi (MRP)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Vade Risk Primi (MRP):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Vade arttıkça belirsizliğin, belirsizlik arttıkça riskin artacağına ilişkin temel finans kurallarının gereği olarak, menkul değerin veya borcun vadesi uzadıkça vade riski de artış göstermektedir.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23964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b="1" dirty="0"/>
              <a:t>Yeniden Yatırım Riski Primi (RRP)</a:t>
            </a:r>
            <a:endParaRPr lang="en-US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2287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Yeniden Yatırım Riski Primi (RRP): </a:t>
            </a:r>
            <a:r>
              <a:rPr lang="tr-TR" dirty="0"/>
              <a:t>Tahvil veya bonoların vadesi dolduğunda, alınan anaparanın yeniden yatırılması durumunda, getirinin azalmasına yol açan faiz oranındaki düşme riski olarak tanımlanır.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Vadeye kalan süre azaldıkça, yeniden yatırım riski de artar.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Tahviller önemli ölçüde faiz oranı riskiyle karşı karşıya iken, vadesine bir yıldan daha az süre olan tahviller ve bonolar da yeniden yatırım riski ile karşı karşıyadırlar</a:t>
            </a:r>
            <a:endParaRPr lang="tr-TR" sz="15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082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52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12445</TotalTime>
  <Words>539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Calibri (Gövde)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2020-02-24T11:53:54Z</dcterms:modified>
</cp:coreProperties>
</file>