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912" y="-5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26374168-4FDC-4CF9-8936-CE4C5BC6AAD7}" type="datetimeFigureOut">
              <a:rPr lang="tr-TR" smtClean="0"/>
              <a:pPr/>
              <a:t>16.09.2014</a:t>
            </a:fld>
            <a:endParaRPr lang="tr-TR" dirty="0"/>
          </a:p>
        </p:txBody>
      </p:sp>
      <p:sp>
        <p:nvSpPr>
          <p:cNvPr id="20" name="19 Altbilgi Yer Tutucusu"/>
          <p:cNvSpPr>
            <a:spLocks noGrp="1"/>
          </p:cNvSpPr>
          <p:nvPr>
            <p:ph type="ftr" sz="quarter" idx="11"/>
          </p:nvPr>
        </p:nvSpPr>
        <p:spPr/>
        <p:txBody>
          <a:bodyPr/>
          <a:lstStyle>
            <a:extLst/>
          </a:lstStyle>
          <a:p>
            <a:endParaRPr lang="tr-TR" dirty="0"/>
          </a:p>
        </p:txBody>
      </p:sp>
      <p:sp>
        <p:nvSpPr>
          <p:cNvPr id="10" name="9 Slayt Numarası Yer Tutucusu"/>
          <p:cNvSpPr>
            <a:spLocks noGrp="1"/>
          </p:cNvSpPr>
          <p:nvPr>
            <p:ph type="sldNum" sz="quarter" idx="12"/>
          </p:nvPr>
        </p:nvSpPr>
        <p:spPr/>
        <p:txBody>
          <a:bodyPr/>
          <a:lstStyle>
            <a:extLst/>
          </a:lstStyle>
          <a:p>
            <a:fld id="{D58CB6F8-D85E-440C-94EF-34E01C77FC91}" type="slidenum">
              <a:rPr lang="tr-TR" smtClean="0"/>
              <a:pPr/>
              <a:t>‹#›</a:t>
            </a:fld>
            <a:endParaRPr lang="tr-TR" dirty="0"/>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6374168-4FDC-4CF9-8936-CE4C5BC6AAD7}" type="datetimeFigureOut">
              <a:rPr lang="tr-TR" smtClean="0"/>
              <a:pPr/>
              <a:t>16.09.2014</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D58CB6F8-D85E-440C-94EF-34E01C77FC9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6374168-4FDC-4CF9-8936-CE4C5BC6AAD7}" type="datetimeFigureOut">
              <a:rPr lang="tr-TR" smtClean="0"/>
              <a:pPr/>
              <a:t>16.09.2014</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D58CB6F8-D85E-440C-94EF-34E01C77FC91}"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6374168-4FDC-4CF9-8936-CE4C5BC6AAD7}" type="datetimeFigureOut">
              <a:rPr lang="tr-TR" smtClean="0"/>
              <a:pPr/>
              <a:t>16.09.2014</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D58CB6F8-D85E-440C-94EF-34E01C77FC91}"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6374168-4FDC-4CF9-8936-CE4C5BC6AAD7}" type="datetimeFigureOut">
              <a:rPr lang="tr-TR" smtClean="0"/>
              <a:pPr/>
              <a:t>16.09.2014</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D58CB6F8-D85E-440C-94EF-34E01C77FC91}" type="slidenum">
              <a:rPr lang="tr-TR" smtClean="0"/>
              <a:pPr/>
              <a:t>‹#›</a:t>
            </a:fld>
            <a:endParaRPr lang="tr-TR" dirty="0"/>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6374168-4FDC-4CF9-8936-CE4C5BC6AAD7}" type="datetimeFigureOut">
              <a:rPr lang="tr-TR" smtClean="0"/>
              <a:pPr/>
              <a:t>16.09.2014</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D58CB6F8-D85E-440C-94EF-34E01C77FC91}"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6374168-4FDC-4CF9-8936-CE4C5BC6AAD7}" type="datetimeFigureOut">
              <a:rPr lang="tr-TR" smtClean="0"/>
              <a:pPr/>
              <a:t>16.09.2014</a:t>
            </a:fld>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D58CB6F8-D85E-440C-94EF-34E01C77FC91}"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26374168-4FDC-4CF9-8936-CE4C5BC6AAD7}" type="datetimeFigureOut">
              <a:rPr lang="tr-TR" smtClean="0"/>
              <a:pPr/>
              <a:t>16.09.2014</a:t>
            </a:fld>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D58CB6F8-D85E-440C-94EF-34E01C77FC91}"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Veri Yer Tutucusu"/>
          <p:cNvSpPr>
            <a:spLocks noGrp="1"/>
          </p:cNvSpPr>
          <p:nvPr>
            <p:ph type="dt" sz="half" idx="10"/>
          </p:nvPr>
        </p:nvSpPr>
        <p:spPr/>
        <p:txBody>
          <a:bodyPr/>
          <a:lstStyle>
            <a:extLst/>
          </a:lstStyle>
          <a:p>
            <a:fld id="{26374168-4FDC-4CF9-8936-CE4C5BC6AAD7}" type="datetimeFigureOut">
              <a:rPr lang="tr-TR" smtClean="0"/>
              <a:pPr/>
              <a:t>16.09.2014</a:t>
            </a:fld>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D58CB6F8-D85E-440C-94EF-34E01C77FC91}" type="slidenum">
              <a:rPr lang="tr-TR" smtClean="0"/>
              <a:pPr/>
              <a:t>‹#›</a:t>
            </a:fld>
            <a:endParaRPr lang="tr-TR" dirty="0"/>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6374168-4FDC-4CF9-8936-CE4C5BC6AAD7}" type="datetimeFigureOut">
              <a:rPr lang="tr-TR" smtClean="0"/>
              <a:pPr/>
              <a:t>16.09.2014</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D58CB6F8-D85E-440C-94EF-34E01C77FC91}"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26374168-4FDC-4CF9-8936-CE4C5BC6AAD7}" type="datetimeFigureOut">
              <a:rPr lang="tr-TR" smtClean="0"/>
              <a:pPr/>
              <a:t>16.09.2014</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D58CB6F8-D85E-440C-94EF-34E01C77FC91}" type="slidenum">
              <a:rPr lang="tr-TR" smtClean="0"/>
              <a:pPr/>
              <a:t>‹#›</a:t>
            </a:fld>
            <a:endParaRPr lang="tr-TR" dirty="0"/>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dirty="0"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6374168-4FDC-4CF9-8936-CE4C5BC6AAD7}" type="datetimeFigureOut">
              <a:rPr lang="tr-TR" smtClean="0"/>
              <a:pPr/>
              <a:t>16.09.2014</a:t>
            </a:fld>
            <a:endParaRPr lang="tr-TR" dirty="0"/>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dirty="0"/>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58CB6F8-D85E-440C-94EF-34E01C77FC91}" type="slidenum">
              <a:rPr lang="tr-TR" smtClean="0"/>
              <a:pPr/>
              <a:t>‹#›</a:t>
            </a:fld>
            <a:endParaRPr lang="tr-TR" dirty="0"/>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0"/>
            <a:ext cx="8172400" cy="620688"/>
          </a:xfrm>
        </p:spPr>
        <p:txBody>
          <a:bodyPr>
            <a:normAutofit/>
          </a:bodyPr>
          <a:lstStyle/>
          <a:p>
            <a:pPr algn="ctr"/>
            <a:r>
              <a:rPr lang="tr-TR" sz="2400" b="1" dirty="0" smtClean="0">
                <a:effectLst/>
                <a:cs typeface="Arial" pitchFamily="34" charset="0"/>
              </a:rPr>
              <a:t>Okul Öncesi Dönemdeki Çocuklar için Etkinlik Raporu</a:t>
            </a:r>
            <a:endParaRPr lang="tr-TR" sz="2400" b="1" dirty="0">
              <a:effectLst/>
              <a:cs typeface="Arial" pitchFamily="34" charset="0"/>
            </a:endParaRPr>
          </a:p>
        </p:txBody>
      </p:sp>
      <p:sp>
        <p:nvSpPr>
          <p:cNvPr id="3" name="2 Alt Başlık"/>
          <p:cNvSpPr>
            <a:spLocks noGrp="1"/>
          </p:cNvSpPr>
          <p:nvPr>
            <p:ph type="subTitle" idx="1"/>
          </p:nvPr>
        </p:nvSpPr>
        <p:spPr>
          <a:xfrm>
            <a:off x="971600" y="836712"/>
            <a:ext cx="8172400" cy="6021288"/>
          </a:xfrm>
        </p:spPr>
        <p:txBody>
          <a:bodyPr>
            <a:noAutofit/>
          </a:bodyPr>
          <a:lstStyle/>
          <a:p>
            <a:r>
              <a:rPr lang="tr-TR" sz="1600" b="1" dirty="0" smtClean="0"/>
              <a:t>Öğretmenin Adı Soyadı:</a:t>
            </a:r>
          </a:p>
          <a:p>
            <a:r>
              <a:rPr lang="tr-TR" sz="1600" b="1" dirty="0" smtClean="0"/>
              <a:t>Okulun Adı:</a:t>
            </a:r>
          </a:p>
          <a:p>
            <a:r>
              <a:rPr lang="tr-TR" sz="1600" b="1" dirty="0" smtClean="0"/>
              <a:t>Uygulama Tarihi:</a:t>
            </a:r>
          </a:p>
          <a:p>
            <a:r>
              <a:rPr lang="tr-TR" sz="1600" b="1" dirty="0" smtClean="0"/>
              <a:t>Yaş Grubu: </a:t>
            </a:r>
            <a:r>
              <a:rPr lang="tr-TR" sz="1600" dirty="0" smtClean="0"/>
              <a:t>36-48 Ay</a:t>
            </a:r>
            <a:endParaRPr lang="tr-TR" sz="1600" b="1" dirty="0" smtClean="0"/>
          </a:p>
          <a:p>
            <a:r>
              <a:rPr lang="tr-TR" sz="1600" b="1" dirty="0" smtClean="0"/>
              <a:t>Etkinlik Adı: </a:t>
            </a:r>
            <a:r>
              <a:rPr lang="tr-TR" sz="1600" dirty="0" smtClean="0"/>
              <a:t>Vücudumuzdan Çıkan Sesleri Dinleyelim</a:t>
            </a:r>
          </a:p>
          <a:p>
            <a:r>
              <a:rPr lang="tr-TR" sz="1600" b="1" dirty="0" smtClean="0"/>
              <a:t>Kavramlar: </a:t>
            </a:r>
            <a:r>
              <a:rPr lang="tr-TR" sz="1600" dirty="0" smtClean="0"/>
              <a:t>Yüksek - Alçak</a:t>
            </a:r>
          </a:p>
          <a:p>
            <a:r>
              <a:rPr lang="tr-TR" sz="1600" b="1" dirty="0" smtClean="0"/>
              <a:t>Desteklediği Gelişim Alanı/Alanları:  </a:t>
            </a:r>
            <a:r>
              <a:rPr lang="tr-TR" sz="1600" dirty="0" smtClean="0"/>
              <a:t>Dil Gelişimi ve Motor Gelişim</a:t>
            </a:r>
          </a:p>
          <a:p>
            <a:r>
              <a:rPr lang="tr-TR" sz="1600" b="1" dirty="0" smtClean="0"/>
              <a:t>Kullanılan Materyaller: </a:t>
            </a:r>
            <a:r>
              <a:rPr lang="tr-TR" sz="1600" dirty="0" smtClean="0"/>
              <a:t> Ritm Aletleri</a:t>
            </a:r>
          </a:p>
          <a:p>
            <a:r>
              <a:rPr lang="tr-TR" sz="1600" b="1" dirty="0" smtClean="0"/>
              <a:t>Süre: </a:t>
            </a:r>
            <a:r>
              <a:rPr lang="tr-TR" sz="1600" dirty="0" smtClean="0"/>
              <a:t>30 dakika</a:t>
            </a:r>
          </a:p>
          <a:p>
            <a:r>
              <a:rPr lang="tr-TR" sz="1600" b="1" dirty="0" smtClean="0"/>
              <a:t>Uygulama (Öğrenme Süreci): </a:t>
            </a:r>
            <a:r>
              <a:rPr lang="tr-TR" sz="1600" dirty="0" smtClean="0"/>
              <a:t>Çocuklara vücudumuzdaki organları kullanarak nasıl sesler çıkarabileceğimiz sorulur ve çocuklar ses çıkartmaları için teşvik edilir. Çıkarılan sesler el çırpma, ayağını yere vurma, çift ayak sıçrama, öne atlama, parmak şıklatma, yürüme, koşma, tempolu yürüme, konuşma, gülme, bağırma, ıslık çalma, öksürme, öpme, kahkaha atma sesleriyle genişletilir. Önceden kaydedilmiş olan sesler dinletilerek çocukların bu sesleri tanımaları istenir.  Vücudumuzla çıkardığımız seslerin hangilerinin yüksek, hangilerinin alçak sesler olduğu konuşulur. Vücudumuzdan çıkan sesleri taklit etmek amacıyla ritm aletleri ile sesler çıkarılır. Ritm aletinden çıkan seslerin vücudumuzla çıkardığımız hangi seslere benzediği tartışılır. </a:t>
            </a:r>
            <a:endParaRPr lang="tr-TR" sz="1600" b="1" dirty="0" smtClean="0"/>
          </a:p>
          <a:p>
            <a:r>
              <a:rPr lang="tr-TR" sz="1600" b="1" dirty="0" smtClean="0"/>
              <a:t>Değerlendirme: </a:t>
            </a:r>
            <a:r>
              <a:rPr lang="tr-TR" sz="1600" dirty="0" smtClean="0"/>
              <a:t>Çocuklar yüksek-alçak seslerin farkına vararak, vücutlarıyla sesler çıkardılar ve ritm aletlerini çaldılar. </a:t>
            </a:r>
            <a:endParaRPr lang="tr-TR" sz="1600" b="1" dirty="0" smtClean="0"/>
          </a:p>
          <a:p>
            <a:endParaRPr lang="tr-TR"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TotalTime>
  <Words>179</Words>
  <Application>Microsoft Office PowerPoint</Application>
  <PresentationFormat>Ekran Gösterisi (4:3)</PresentationFormat>
  <Paragraphs>12</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Gündönümü</vt:lpstr>
      <vt:lpstr>Okul Öncesi Dönemdeki Çocuklar için Etkinlik Raporu</vt:lpstr>
    </vt:vector>
  </TitlesOfParts>
  <Company>aü</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Etkinlik Raporu</dc:title>
  <dc:creator>Burcu Çabuk</dc:creator>
  <cp:lastModifiedBy>GELENGUL</cp:lastModifiedBy>
  <cp:revision>8</cp:revision>
  <dcterms:created xsi:type="dcterms:W3CDTF">2014-09-09T08:17:19Z</dcterms:created>
  <dcterms:modified xsi:type="dcterms:W3CDTF">2014-09-16T12:12:55Z</dcterms:modified>
</cp:coreProperties>
</file>