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912" y="-5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14" name="13 Başlık"/>
          <p:cNvSpPr>
            <a:spLocks noGrp="1"/>
          </p:cNvSpPr>
          <p:nvPr>
            <p:ph type="ctrTitle"/>
          </p:nvPr>
        </p:nvSpPr>
        <p:spPr>
          <a:xfrm>
            <a:off x="1432560" y="359898"/>
            <a:ext cx="7406640" cy="1472184"/>
          </a:xfrm>
        </p:spPr>
        <p:txBody>
          <a:bodyPr anchor="b"/>
          <a:lstStyle>
            <a:lvl1pPr algn="l">
              <a:defRPr/>
            </a:lvl1pPr>
            <a:extLst/>
          </a:lstStyle>
          <a:p>
            <a:r>
              <a:rPr kumimoji="0" lang="tr-TR" smtClean="0"/>
              <a:t>Asıl başlık stili için tıklatın</a:t>
            </a:r>
            <a:endParaRPr kumimoji="0" lang="en-US"/>
          </a:p>
        </p:txBody>
      </p:sp>
      <p:sp>
        <p:nvSpPr>
          <p:cNvPr id="22" name="21 Alt Başlık"/>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7" name="6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20" name="19 Altbilgi Yer Tutucusu"/>
          <p:cNvSpPr>
            <a:spLocks noGrp="1"/>
          </p:cNvSpPr>
          <p:nvPr>
            <p:ph type="ftr" sz="quarter" idx="11"/>
          </p:nvPr>
        </p:nvSpPr>
        <p:spPr/>
        <p:txBody>
          <a:bodyPr/>
          <a:lstStyle>
            <a:extLst/>
          </a:lstStyle>
          <a:p>
            <a:endParaRPr lang="tr-TR" dirty="0"/>
          </a:p>
        </p:txBody>
      </p:sp>
      <p:sp>
        <p:nvSpPr>
          <p:cNvPr id="10" name="9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
        <p:nvSpPr>
          <p:cNvPr id="8" name="7 Oval"/>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858000" y="274639"/>
            <a:ext cx="1828800" cy="5851525"/>
          </a:xfrm>
        </p:spPr>
        <p:txBody>
          <a:bodyPr vert="eaVe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1143000" y="274640"/>
            <a:ext cx="55626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6 Dikdörtgen"/>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Başlık"/>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5" name="4 Altbilgi Yer Tutucusu"/>
          <p:cNvSpPr>
            <a:spLocks noGrp="1"/>
          </p:cNvSpPr>
          <p:nvPr>
            <p:ph type="ftr" sz="quarter" idx="11"/>
          </p:nvPr>
        </p:nvSpPr>
        <p:spPr/>
        <p:txBody>
          <a:bodyPr/>
          <a:lstStyle>
            <a:extLst/>
          </a:lstStyle>
          <a:p>
            <a:endParaRPr lang="tr-TR" dirty="0"/>
          </a:p>
        </p:txBody>
      </p:sp>
      <p:sp>
        <p:nvSpPr>
          <p:cNvPr id="6" name="5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
        <p:nvSpPr>
          <p:cNvPr id="10" name="9 Dikdörtgen"/>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
        <p:nvSpPr>
          <p:cNvPr id="9" name="8 Oval"/>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8" name="7 Altbilgi Yer Tutucusu"/>
          <p:cNvSpPr>
            <a:spLocks noGrp="1"/>
          </p:cNvSpPr>
          <p:nvPr>
            <p:ph type="ftr" sz="quarter" idx="11"/>
          </p:nvPr>
        </p:nvSpPr>
        <p:spPr/>
        <p:txBody>
          <a:bodyPr/>
          <a:lstStyle>
            <a:extLst/>
          </a:lstStyle>
          <a:p>
            <a:endParaRPr lang="tr-TR" dirty="0"/>
          </a:p>
        </p:txBody>
      </p:sp>
      <p:sp>
        <p:nvSpPr>
          <p:cNvPr id="9" name="8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1435608" y="274320"/>
            <a:ext cx="7498080" cy="1143000"/>
          </a:xfrm>
        </p:spPr>
        <p:txBody>
          <a:bodyPr anchor="ct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4" name="3 Altbilgi Yer Tutucusu"/>
          <p:cNvSpPr>
            <a:spLocks noGrp="1"/>
          </p:cNvSpPr>
          <p:nvPr>
            <p:ph type="ftr" sz="quarter" idx="11"/>
          </p:nvPr>
        </p:nvSpPr>
        <p:spPr/>
        <p:txBody>
          <a:bodyPr/>
          <a:lstStyle>
            <a:extLst/>
          </a:lstStyle>
          <a:p>
            <a:endParaRPr lang="tr-TR" dirty="0"/>
          </a:p>
        </p:txBody>
      </p:sp>
      <p:sp>
        <p:nvSpPr>
          <p:cNvPr id="5" name="4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4 Dikdörtgen"/>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 name="1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3" name="2 Altbilgi Yer Tutucusu"/>
          <p:cNvSpPr>
            <a:spLocks noGrp="1"/>
          </p:cNvSpPr>
          <p:nvPr>
            <p:ph type="ftr" sz="quarter" idx="11"/>
          </p:nvPr>
        </p:nvSpPr>
        <p:spPr/>
        <p:txBody>
          <a:bodyPr/>
          <a:lstStyle>
            <a:extLst/>
          </a:lstStyle>
          <a:p>
            <a:endParaRPr lang="tr-TR" dirty="0"/>
          </a:p>
        </p:txBody>
      </p:sp>
      <p:sp>
        <p:nvSpPr>
          <p:cNvPr id="4" name="3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
        <p:nvSpPr>
          <p:cNvPr id="6" name="5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extLst/>
          </a:lstStyle>
          <a:p>
            <a:fld id="{26374168-4FDC-4CF9-8936-CE4C5BC6AAD7}" type="datetimeFigureOut">
              <a:rPr lang="tr-TR" smtClean="0"/>
              <a:pPr/>
              <a:t>16.09.2014</a:t>
            </a:fld>
            <a:endParaRPr lang="tr-TR" dirty="0"/>
          </a:p>
        </p:txBody>
      </p:sp>
      <p:sp>
        <p:nvSpPr>
          <p:cNvPr id="6" name="5 Altbilgi Yer Tutucusu"/>
          <p:cNvSpPr>
            <a:spLocks noGrp="1"/>
          </p:cNvSpPr>
          <p:nvPr>
            <p:ph type="ftr" sz="quarter" idx="11"/>
          </p:nvPr>
        </p:nvSpPr>
        <p:spPr/>
        <p:txBody>
          <a:bodyPr/>
          <a:lstStyle>
            <a:extLst/>
          </a:lstStyle>
          <a:p>
            <a:endParaRPr lang="tr-TR" dirty="0"/>
          </a:p>
        </p:txBody>
      </p:sp>
      <p:sp>
        <p:nvSpPr>
          <p:cNvPr id="7" name="6 Slayt Numarası Yer Tutucusu"/>
          <p:cNvSpPr>
            <a:spLocks noGrp="1"/>
          </p:cNvSpPr>
          <p:nvPr>
            <p:ph type="sldNum" sz="quarter" idx="12"/>
          </p:nvPr>
        </p:nvSpPr>
        <p:spPr/>
        <p:txBody>
          <a:bodyPr/>
          <a:lstStyle>
            <a:extLst/>
          </a:lstStyle>
          <a:p>
            <a:fld id="{D58CB6F8-D85E-440C-94EF-34E01C77FC91}" type="slidenum">
              <a:rPr lang="tr-TR" smtClean="0"/>
              <a:pPr/>
              <a:t>‹#›</a:t>
            </a:fld>
            <a:endParaRPr lang="tr-TR" dirty="0"/>
          </a:p>
        </p:txBody>
      </p:sp>
      <p:sp>
        <p:nvSpPr>
          <p:cNvPr id="8" name="7 Dikdörtgen"/>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2 Resim Yer Tutucusu"/>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tr-TR" dirty="0" smtClean="0"/>
              <a:t>Resim eklemek için simgeyi tıklatın</a:t>
            </a:r>
            <a:endParaRPr kumimoji="0" lang="en-US" dirty="0"/>
          </a:p>
        </p:txBody>
      </p:sp>
      <p:sp>
        <p:nvSpPr>
          <p:cNvPr id="9" name="8 Akış Çizelgesi: İşlem"/>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Akış Çizelgesi: İşlem"/>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Metin Yer Tutucusu"/>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tr-TR" smtClean="0"/>
              <a:t>Asıl metin stillerini düzenlemek için tıklatın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Pasta"/>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Oval"/>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1" name="10 Halka"/>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Dikdörtgen"/>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5" name="4 Başlık Yer Tutucusu"/>
          <p:cNvSpPr>
            <a:spLocks noGrp="1"/>
          </p:cNvSpPr>
          <p:nvPr>
            <p:ph type="title"/>
          </p:nvPr>
        </p:nvSpPr>
        <p:spPr>
          <a:xfrm>
            <a:off x="1435608" y="274638"/>
            <a:ext cx="7498080" cy="1143000"/>
          </a:xfrm>
          <a:prstGeom prst="rect">
            <a:avLst/>
          </a:prstGeom>
        </p:spPr>
        <p:txBody>
          <a:bodyPr anchor="ctr">
            <a:normAutofit/>
          </a:bodyPr>
          <a:lstStyle>
            <a:extLst/>
          </a:lstStyle>
          <a:p>
            <a:r>
              <a:rPr kumimoji="0" lang="tr-TR" smtClean="0"/>
              <a:t>Asıl başlık stili için tıklatın</a:t>
            </a:r>
            <a:endParaRPr kumimoji="0" lang="en-US"/>
          </a:p>
        </p:txBody>
      </p:sp>
      <p:sp>
        <p:nvSpPr>
          <p:cNvPr id="9" name="8 Metin Yer Tutucusu"/>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26374168-4FDC-4CF9-8936-CE4C5BC6AAD7}" type="datetimeFigureOut">
              <a:rPr lang="tr-TR" smtClean="0"/>
              <a:pPr/>
              <a:t>16.09.2014</a:t>
            </a:fld>
            <a:endParaRPr lang="tr-TR" dirty="0"/>
          </a:p>
        </p:txBody>
      </p:sp>
      <p:sp>
        <p:nvSpPr>
          <p:cNvPr id="10" name="9 Altbilgi Yer Tutucusu"/>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tr-TR" dirty="0"/>
          </a:p>
        </p:txBody>
      </p:sp>
      <p:sp>
        <p:nvSpPr>
          <p:cNvPr id="22" name="21 Slayt Numarası Yer Tutucusu"/>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58CB6F8-D85E-440C-94EF-34E01C77FC91}" type="slidenum">
              <a:rPr lang="tr-TR" smtClean="0"/>
              <a:pPr/>
              <a:t>‹#›</a:t>
            </a:fld>
            <a:endParaRPr lang="tr-TR" dirty="0"/>
          </a:p>
        </p:txBody>
      </p:sp>
      <p:sp>
        <p:nvSpPr>
          <p:cNvPr id="15" name="14 Dikdörtgen"/>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0"/>
            <a:ext cx="8172400" cy="620688"/>
          </a:xfrm>
        </p:spPr>
        <p:txBody>
          <a:bodyPr>
            <a:normAutofit/>
          </a:bodyPr>
          <a:lstStyle/>
          <a:p>
            <a:pPr algn="ctr"/>
            <a:r>
              <a:rPr lang="tr-TR" sz="2400" b="1" dirty="0" smtClean="0">
                <a:effectLst/>
                <a:cs typeface="Arial" pitchFamily="34" charset="0"/>
              </a:rPr>
              <a:t>Okul Öncesi Dönemdeki Çocuklar için Etkinlik Raporu</a:t>
            </a:r>
            <a:endParaRPr lang="tr-TR" sz="2400" b="1" dirty="0">
              <a:effectLst/>
              <a:cs typeface="Arial" pitchFamily="34" charset="0"/>
            </a:endParaRPr>
          </a:p>
        </p:txBody>
      </p:sp>
      <p:sp>
        <p:nvSpPr>
          <p:cNvPr id="3" name="2 Alt Başlık"/>
          <p:cNvSpPr>
            <a:spLocks noGrp="1"/>
          </p:cNvSpPr>
          <p:nvPr>
            <p:ph type="subTitle" idx="1"/>
          </p:nvPr>
        </p:nvSpPr>
        <p:spPr>
          <a:xfrm>
            <a:off x="971600" y="836712"/>
            <a:ext cx="8172400" cy="6021288"/>
          </a:xfrm>
        </p:spPr>
        <p:txBody>
          <a:bodyPr>
            <a:noAutofit/>
          </a:bodyPr>
          <a:lstStyle/>
          <a:p>
            <a:r>
              <a:rPr lang="tr-TR" sz="1600" b="1" dirty="0" smtClean="0"/>
              <a:t>Öğretmenin Adı Soyadı:</a:t>
            </a:r>
          </a:p>
          <a:p>
            <a:r>
              <a:rPr lang="tr-TR" sz="1600" b="1" dirty="0" smtClean="0"/>
              <a:t>Okulun Adı:</a:t>
            </a:r>
          </a:p>
          <a:p>
            <a:r>
              <a:rPr lang="tr-TR" sz="1600" b="1" dirty="0" smtClean="0"/>
              <a:t>Uygulama Tarihi:</a:t>
            </a:r>
          </a:p>
          <a:p>
            <a:r>
              <a:rPr lang="tr-TR" sz="1600" b="1" dirty="0" smtClean="0"/>
              <a:t>Yaş Grubu: </a:t>
            </a:r>
            <a:r>
              <a:rPr lang="tr-TR" sz="1600" dirty="0" smtClean="0"/>
              <a:t>36-48 Ay</a:t>
            </a:r>
            <a:endParaRPr lang="tr-TR" sz="1600" b="1" dirty="0" smtClean="0"/>
          </a:p>
          <a:p>
            <a:r>
              <a:rPr lang="tr-TR" sz="1600" b="1" dirty="0" smtClean="0"/>
              <a:t>Etkinlik Adı: </a:t>
            </a:r>
            <a:r>
              <a:rPr lang="tr-TR" sz="1600" dirty="0" smtClean="0"/>
              <a:t>Vücudumuzdan Çıkan Sesleri Dinleyelim</a:t>
            </a:r>
          </a:p>
          <a:p>
            <a:r>
              <a:rPr lang="tr-TR" sz="1600" b="1" dirty="0" smtClean="0"/>
              <a:t>Kavramlar: </a:t>
            </a:r>
            <a:r>
              <a:rPr lang="tr-TR" sz="1600" dirty="0" smtClean="0"/>
              <a:t>Yüksek - Alçak</a:t>
            </a:r>
          </a:p>
          <a:p>
            <a:r>
              <a:rPr lang="tr-TR" sz="1600" b="1" dirty="0" smtClean="0"/>
              <a:t>Desteklediği Gelişim Alanı/Alanları:  </a:t>
            </a:r>
            <a:r>
              <a:rPr lang="tr-TR" sz="1600" dirty="0" smtClean="0"/>
              <a:t>Dil Gelişimi ve Motor Gelişim</a:t>
            </a:r>
          </a:p>
          <a:p>
            <a:r>
              <a:rPr lang="tr-TR" sz="1600" b="1" dirty="0" smtClean="0"/>
              <a:t>Kullanılan Materyaller: </a:t>
            </a:r>
            <a:r>
              <a:rPr lang="tr-TR" sz="1600" dirty="0" smtClean="0"/>
              <a:t> Ritm Aletleri</a:t>
            </a:r>
          </a:p>
          <a:p>
            <a:r>
              <a:rPr lang="tr-TR" sz="1600" b="1" dirty="0" smtClean="0"/>
              <a:t>Süre: </a:t>
            </a:r>
            <a:r>
              <a:rPr lang="tr-TR" sz="1600" dirty="0" smtClean="0"/>
              <a:t>30 dakika</a:t>
            </a:r>
          </a:p>
          <a:p>
            <a:r>
              <a:rPr lang="tr-TR" sz="1600" b="1" dirty="0" smtClean="0"/>
              <a:t>Uygulama (Öğrenme Süreci): </a:t>
            </a:r>
            <a:r>
              <a:rPr lang="tr-TR" sz="1600" dirty="0" smtClean="0"/>
              <a:t>Çocuklara vücudumuzdaki organları kullanarak nasıl sesler çıkarabileceğimiz sorulur ve çocuklar ses çıkartmaları için teşvik edilir. Çıkarılan sesler el çırpma, ayağını yere vurma, çift ayak sıçrama, öne atlama, parmak şıklatma, yürüme, koşma, tempolu yürüme, konuşma, gülme, bağırma, ıslık çalma, öksürme, öpme, kahkaha atma sesleriyle genişletilir. Önceden kaydedilmiş olan sesler dinletilerek çocukların bu sesleri tanımaları istenir.  Vücudumuzla çıkardığımız seslerin hangilerinin yüksek, hangilerinin alçak sesler olduğu konuşulur. Vücudumuzdan çıkan sesleri taklit etmek amacıyla ritm aletleri ile sesler çıkarılır. Ritm aletinden çıkan seslerin vücudumuzla çıkardığımız hangi seslere benzediği tartışılır. </a:t>
            </a:r>
            <a:endParaRPr lang="tr-TR" sz="1600" b="1" dirty="0" smtClean="0"/>
          </a:p>
          <a:p>
            <a:r>
              <a:rPr lang="tr-TR" sz="1600" b="1" dirty="0" smtClean="0"/>
              <a:t>Değerlendirme: </a:t>
            </a:r>
            <a:r>
              <a:rPr lang="tr-TR" sz="1600" dirty="0" smtClean="0"/>
              <a:t>Çocuklar yüksek-alçak seslerin farkına vararak, vücutlarıyla sesler çıkardılar ve ritm aletlerini çaldılar. </a:t>
            </a:r>
            <a:endParaRPr lang="tr-TR" sz="1600" b="1" dirty="0" smtClean="0"/>
          </a:p>
          <a:p>
            <a:endParaRPr lang="tr-TR" sz="1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ündönümü">
  <a:themeElements>
    <a:clrScheme name="Gündönümü">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Gündönümü">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Gündönümü">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22</TotalTime>
  <Words>179</Words>
  <Application>Microsoft Office PowerPoint</Application>
  <PresentationFormat>Ekran Gösterisi (4:3)</PresentationFormat>
  <Paragraphs>12</Paragraphs>
  <Slides>1</Slides>
  <Notes>0</Notes>
  <HiddenSlides>0</HiddenSlides>
  <MMClips>0</MMClips>
  <ScaleCrop>false</ScaleCrop>
  <HeadingPairs>
    <vt:vector size="4" baseType="variant">
      <vt:variant>
        <vt:lpstr>Tema</vt:lpstr>
      </vt:variant>
      <vt:variant>
        <vt:i4>1</vt:i4>
      </vt:variant>
      <vt:variant>
        <vt:lpstr>Slayt Başlıkları</vt:lpstr>
      </vt:variant>
      <vt:variant>
        <vt:i4>1</vt:i4>
      </vt:variant>
    </vt:vector>
  </HeadingPairs>
  <TitlesOfParts>
    <vt:vector size="2" baseType="lpstr">
      <vt:lpstr>Gündönümü</vt:lpstr>
      <vt:lpstr>Okul Öncesi Dönemdeki Çocuklar için Etkinlik Raporu</vt:lpstr>
    </vt:vector>
  </TitlesOfParts>
  <Company>aü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Etkinlik Raporu</dc:title>
  <dc:creator>Burcu Çabuk</dc:creator>
  <cp:lastModifiedBy>GELENGUL</cp:lastModifiedBy>
  <cp:revision>8</cp:revision>
  <dcterms:created xsi:type="dcterms:W3CDTF">2014-09-09T08:17:19Z</dcterms:created>
  <dcterms:modified xsi:type="dcterms:W3CDTF">2014-09-16T12:12:55Z</dcterms:modified>
</cp:coreProperties>
</file>