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58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8" r:id="rId31"/>
    <p:sldId id="287" r:id="rId32"/>
    <p:sldId id="286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83260"/>
    <a:srgbClr val="1125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053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0601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6479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130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0963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2461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941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6427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25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2732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227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453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082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602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8515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091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095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262F9-C0AC-4781-9AC6-D776D961BA44}" type="datetimeFigureOut">
              <a:rPr lang="tr-TR" smtClean="0"/>
              <a:t>4.08.2025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5F76C-AD94-4E32-A7A6-1EF0F4F44B6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94348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DBB1A9-22FF-46E7-97B9-AE547747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F7CC13C-C192-4CAA-B2AD-D436B3480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289888"/>
            <a:ext cx="5854698" cy="4278224"/>
          </a:xfrm>
        </p:spPr>
        <p:txBody>
          <a:bodyPr anchor="ctr">
            <a:normAutofit/>
          </a:bodyPr>
          <a:lstStyle/>
          <a:p>
            <a:pPr algn="r"/>
            <a:endParaRPr lang="tr-TR" sz="3200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6145804-C072-4454-A7ED-AFEDF1442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9672" y="1508550"/>
            <a:ext cx="3855354" cy="4278223"/>
          </a:xfrm>
        </p:spPr>
        <p:txBody>
          <a:bodyPr anchor="ctr">
            <a:normAutofit/>
          </a:bodyPr>
          <a:lstStyle/>
          <a:p>
            <a:r>
              <a:rPr lang="tr-TR" sz="4800" b="1" dirty="0"/>
              <a:t>ASİMETRİK SENTEZ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AAD47-56AD-4EE6-A88C-981D060D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7811" y="2473325"/>
            <a:ext cx="0" cy="19113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089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2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C470244-45A4-439E-BE8B-0D016E5DD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47" y="564869"/>
            <a:ext cx="11698077" cy="572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56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619A5DB-64BD-458F-8BD7-D13287026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" y="219337"/>
            <a:ext cx="11702337" cy="66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01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77CABB-067A-4D94-A4B8-5154D353E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85" y="1678499"/>
            <a:ext cx="10718289" cy="490327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328497A-2AF0-471D-A5F0-9D40DCEA6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1431585"/>
            <a:ext cx="2876550" cy="49382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A2A4AFC-68E6-4AE0-B70A-5A10BC8B3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887" y="276225"/>
            <a:ext cx="700087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24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CB10F06-4A1F-4E07-B1B3-B659C44A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62" y="780290"/>
            <a:ext cx="11525699" cy="5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52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4CA741A-3551-4B12-A64E-DF10D0B7E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788" y="56242"/>
            <a:ext cx="9151868" cy="68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00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4958CB2-1FB0-4936-AFB0-B7F9F559B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2305050"/>
            <a:ext cx="116776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75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38C98F0-70C7-4701-89EC-3F2C2576B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16" y="1159682"/>
            <a:ext cx="11877675" cy="512566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C1AF40D-FE71-4E85-BDF0-F10B5988A70D}"/>
              </a:ext>
            </a:extLst>
          </p:cNvPr>
          <p:cNvSpPr txBox="1"/>
          <p:nvPr/>
        </p:nvSpPr>
        <p:spPr>
          <a:xfrm>
            <a:off x="185016" y="120419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u="sng" dirty="0">
                <a:solidFill>
                  <a:srgbClr val="0070C0"/>
                </a:solidFill>
              </a:rPr>
              <a:t>STEROKİMYASAL KAVRAMLAR</a:t>
            </a:r>
          </a:p>
        </p:txBody>
      </p:sp>
    </p:spTree>
    <p:extLst>
      <p:ext uri="{BB962C8B-B14F-4D97-AF65-F5344CB8AC3E}">
        <p14:creationId xmlns:p14="http://schemas.microsoft.com/office/powerpoint/2010/main" val="2636549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C59E994-17E7-42E9-B8B3-C3931400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3025"/>
            <a:ext cx="7341197" cy="6651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8CB3AEC-612D-489A-BAA7-D2C583F4A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196" y="1437650"/>
            <a:ext cx="4734598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27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4DB536C-31B9-4179-943D-FDCB3871B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54" y="2333060"/>
            <a:ext cx="11437891" cy="250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77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CE05EB3-6D26-4B19-A6DD-2A08F1C88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1570778" cy="458216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049DB01-8023-4361-93FC-EB372EC36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4" y="4417022"/>
            <a:ext cx="11393667" cy="24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91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2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EA67720-611A-48BB-B6CB-9DC4BAFF8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7505"/>
            <a:ext cx="11776184" cy="324693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92F497A-EB2C-4579-A130-31CEDA52D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274" y="224210"/>
            <a:ext cx="7239000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2991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281E1FF-2284-4966-ACA4-66A833E31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4" y="152345"/>
            <a:ext cx="11229975" cy="348493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82D24EB-4FE8-4A7A-A683-EE561F2E9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4" y="3744630"/>
            <a:ext cx="11229975" cy="29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80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3769250-2DAB-473F-93A0-2D08A920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91375" cy="388194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76CE3B7-AEF0-4C7B-B96A-0462E548A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486" y="1940973"/>
            <a:ext cx="3816724" cy="9906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B3DD605-7710-40C8-9B18-A849168B4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720" y="3181998"/>
            <a:ext cx="1285240" cy="341819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85BB3B47-C389-4A82-8355-B9FF953E3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050" y="4085238"/>
            <a:ext cx="7681912" cy="251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05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67065D0-A829-4830-866B-1EE461A29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47254"/>
            <a:ext cx="7577137" cy="318397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6F33136-C1A8-4D75-9512-E39F65932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3331225"/>
            <a:ext cx="7577137" cy="330450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FF688EB-59AC-4156-A371-30BAE82DC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632" y="1033318"/>
            <a:ext cx="3652098" cy="459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10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C65B338-6081-41D1-855C-AB27AE42A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95250"/>
            <a:ext cx="7853363" cy="230383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C3A6DAD-864C-4FEC-890A-3C535F1B5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4" y="2579248"/>
            <a:ext cx="9965055" cy="421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33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E75BF39-5CC0-4D4E-9373-0F0C0C737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99" y="325356"/>
            <a:ext cx="11735638" cy="58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84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FECAE21-294A-4B61-AF28-B595AC94C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71" y="150321"/>
            <a:ext cx="10461857" cy="655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2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C7FC187-84DA-47DB-86C9-7A0DE1583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69" y="143510"/>
            <a:ext cx="10516563" cy="635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60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376904E-2169-48C2-97B0-F1DCEA779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420145"/>
            <a:ext cx="11534775" cy="565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73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E39229D-21B4-4148-A8DE-0E5F68694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792566"/>
            <a:ext cx="8443913" cy="472911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5B37E69-D061-49DC-817F-3E49C7B7B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92154"/>
            <a:ext cx="4967286" cy="57040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4EF1BB1-79DA-4F76-9BE9-C4CF42380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5521684"/>
            <a:ext cx="7239000" cy="112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22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1E95542-F2F3-4A5B-8BB6-89CDAD1B1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412422"/>
            <a:ext cx="11430000" cy="41958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78083FB-CE34-4677-B0D9-5CB979E87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79" y="1450472"/>
            <a:ext cx="10144125" cy="500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26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7D14A63-04AC-44A4-A846-45DFF18A2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622" y="0"/>
            <a:ext cx="12372622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47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36E3BBD-9871-4EC3-9AC1-661A98E08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330835"/>
            <a:ext cx="6686550" cy="66675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61C1792D-7392-41D9-9A0D-C1757A0C5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5" y="1400492"/>
            <a:ext cx="10929937" cy="52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05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094FD32-93BB-4497-B425-8973B28FC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35" y="334522"/>
            <a:ext cx="9761049" cy="618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42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DE708D2-DCEA-4F2A-AEDB-71B92A71C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1925"/>
            <a:ext cx="10787062" cy="222657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221C14C-0169-4F15-A1E8-91D678ECD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87" y="2510067"/>
            <a:ext cx="9782175" cy="391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84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E9FA078-A78C-4878-A18B-0CD7EBF35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3" y="147637"/>
            <a:ext cx="6613344" cy="101441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3DCAD77-6248-45CE-9B5A-5CBB473AD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17" y="1662112"/>
            <a:ext cx="6291790" cy="292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88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E9FA078-A78C-4878-A18B-0CD7EBF35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3" y="147637"/>
            <a:ext cx="6613344" cy="101441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A6C5AE0-8F15-4A9A-9704-92DCE7FD4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3" y="1260596"/>
            <a:ext cx="7339012" cy="2799197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84C9A90-C82C-4BB9-83A5-11A77FB12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3" y="4229099"/>
            <a:ext cx="8684426" cy="248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175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FD9195C-98E2-432C-924D-D0EA824B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8" y="114300"/>
            <a:ext cx="8573874" cy="30099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7A2F505-1503-4C01-8A12-2E891AEC2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" y="3233737"/>
            <a:ext cx="7967663" cy="136414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75C181E-62DE-41B3-9FD5-AEE50E78C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218" y="4597884"/>
            <a:ext cx="3400425" cy="52519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92CC4A1-B4D7-4A02-88A2-302B9EE8F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37" y="5476875"/>
            <a:ext cx="8421475" cy="99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38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8864FF4-5387-44FA-A58F-09F4AEC3A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85725"/>
            <a:ext cx="8577773" cy="44767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55EC236-F381-4DF5-BEF5-CCF3175E9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" y="690085"/>
            <a:ext cx="9876177" cy="608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19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8F3AF66-2055-407E-A7C3-A18ABD14A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9244" y="4394741"/>
            <a:ext cx="9733512" cy="1500187"/>
          </a:xfrm>
        </p:spPr>
        <p:txBody>
          <a:bodyPr>
            <a:normAutofit/>
          </a:bodyPr>
          <a:lstStyle/>
          <a:p>
            <a:pPr algn="l"/>
            <a:r>
              <a:rPr lang="tr-TR" sz="3600" dirty="0"/>
              <a:t>BÖLÜM SONU…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59ECE98-6F62-4230-8480-21D91C470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981" y="2460812"/>
            <a:ext cx="6486396" cy="2509211"/>
          </a:xfrm>
          <a:prstGeom prst="roundRect">
            <a:avLst>
              <a:gd name="adj" fmla="val 144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5684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2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AD091D1-0E47-46C3-9895-3E6B2C6A1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590102"/>
            <a:ext cx="11772900" cy="55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44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2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1CCCCDB-C409-406F-B2FE-576CC8B1F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82" y="449087"/>
            <a:ext cx="11794836" cy="574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29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2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EA957FB-3AF5-48AE-A49A-08D565538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4" y="929496"/>
            <a:ext cx="11134725" cy="46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69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D722E85-F980-43D6-8E04-450107F72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79" y="93552"/>
            <a:ext cx="9741065" cy="667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05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2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6247FB9-CD16-4E02-8C0E-9E3441738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56" y="991951"/>
            <a:ext cx="11843443" cy="480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77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2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3F73DF4-8C83-4576-BF69-8E30481AB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13" y="339725"/>
            <a:ext cx="11698574" cy="59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097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110</TotalTime>
  <Words>7</Words>
  <Application>Microsoft Office PowerPoint</Application>
  <PresentationFormat>Geniş ekran</PresentationFormat>
  <Paragraphs>3</Paragraphs>
  <Slides>37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41" baseType="lpstr">
      <vt:lpstr>Arial</vt:lpstr>
      <vt:lpstr>Bookman Old Style</vt:lpstr>
      <vt:lpstr>Rockwell</vt:lpstr>
      <vt:lpstr>Damask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Lenovo</dc:creator>
  <cp:lastModifiedBy>duygu bayramoglu</cp:lastModifiedBy>
  <cp:revision>18</cp:revision>
  <dcterms:created xsi:type="dcterms:W3CDTF">2021-11-21T08:42:43Z</dcterms:created>
  <dcterms:modified xsi:type="dcterms:W3CDTF">2025-08-04T09:04:55Z</dcterms:modified>
</cp:coreProperties>
</file>