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3" r:id="rId2"/>
    <p:sldId id="257" r:id="rId3"/>
    <p:sldId id="259" r:id="rId4"/>
    <p:sldId id="271" r:id="rId5"/>
    <p:sldId id="258" r:id="rId6"/>
    <p:sldId id="272" r:id="rId7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75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Resim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1313259" y="1300786"/>
            <a:ext cx="6517482" cy="2509213"/>
          </a:xfrm>
        </p:spPr>
        <p:txBody>
          <a:bodyPr rtlCol="0" anchor="b">
            <a:normAutofit/>
          </a:bodyPr>
          <a:lstStyle>
            <a:lvl1pPr algn="ctr">
              <a:defRPr sz="4800"/>
            </a:lvl1pPr>
          </a:lstStyle>
          <a:p>
            <a:pPr rtl="0"/>
            <a:r>
              <a:rPr lang="tr-TR" noProof="0"/>
              <a:t>Asıl başlık stili için tıklatın</a:t>
            </a:r>
            <a:endParaRPr lang="tr-TR" noProof="0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13259" y="3886201"/>
            <a:ext cx="6517482" cy="1371599"/>
          </a:xfrm>
        </p:spPr>
        <p:txBody>
          <a:bodyPr rtlCol="0"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tr-TR" noProof="0"/>
              <a:t>Asıl alt başlık stilini düzenlemek için tıklatın</a:t>
            </a:r>
            <a:endParaRPr lang="tr-TR" noProof="0" dirty="0"/>
          </a:p>
        </p:txBody>
      </p:sp>
      <p:sp>
        <p:nvSpPr>
          <p:cNvPr id="4" name="Tarih Yer Tutucusu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19C3CA6-12DA-44EA-9A58-412A2ACE3B50}" type="datetimeFigureOut">
              <a:rPr lang="tr-TR" smtClean="0"/>
              <a:pPr/>
              <a:t>7.05.2020</a:t>
            </a:fld>
            <a:endParaRPr lang="tr-TR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fld id="{73BD49B9-E82E-41A3-9BF8-49E313E0261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sı İçeren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Resim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85346" y="4289374"/>
            <a:ext cx="7773324" cy="811610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tr-TR" noProof="0"/>
              <a:t>Asıl başlık stili için tıklatın</a:t>
            </a:r>
            <a:endParaRPr lang="tr-TR" noProof="0" dirty="0"/>
          </a:p>
        </p:txBody>
      </p:sp>
      <p:sp>
        <p:nvSpPr>
          <p:cNvPr id="3" name="Resim Yer Tutucusu 2"/>
          <p:cNvSpPr>
            <a:spLocks noGrp="1" noChangeAspect="1"/>
          </p:cNvSpPr>
          <p:nvPr>
            <p:ph type="pic" idx="1"/>
          </p:nvPr>
        </p:nvSpPr>
        <p:spPr>
          <a:xfrm>
            <a:off x="888558" y="698261"/>
            <a:ext cx="7366899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rtlCol="0"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tr-TR" noProof="0"/>
              <a:t>Resim eklemek için simgeyi tıklatın</a:t>
            </a:r>
            <a:endParaRPr lang="tr-TR" noProof="0" dirty="0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85331" y="5108728"/>
            <a:ext cx="7773339" cy="682472"/>
          </a:xfrm>
        </p:spPr>
        <p:txBody>
          <a:bodyPr rtlCol="0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tr-TR" noProof="0"/>
              <a:t>Asıl metin stillerini düzenlemek için tıklatın</a:t>
            </a:r>
          </a:p>
        </p:txBody>
      </p:sp>
      <p:sp>
        <p:nvSpPr>
          <p:cNvPr id="5" name="Tarih Yer Tutucusu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19C3CA6-12DA-44EA-9A58-412A2ACE3B50}" type="datetimeFigureOut">
              <a:rPr lang="tr-TR" smtClean="0"/>
              <a:pPr/>
              <a:t>7.05.2020</a:t>
            </a:fld>
            <a:endParaRPr lang="tr-TR"/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fld id="{73BD49B9-E82E-41A3-9BF8-49E313E0261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Resim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7773339" cy="3427245"/>
          </a:xfrm>
        </p:spPr>
        <p:txBody>
          <a:bodyPr rtlCol="0" anchor="ctr"/>
          <a:lstStyle>
            <a:lvl1pPr algn="ctr">
              <a:defRPr sz="3200"/>
            </a:lvl1pPr>
          </a:lstStyle>
          <a:p>
            <a:pPr rtl="0"/>
            <a:r>
              <a:rPr lang="tr-TR" noProof="0"/>
              <a:t>Asıl başlık stili için tıklatın</a:t>
            </a:r>
            <a:endParaRPr lang="tr-TR" noProof="0" dirty="0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85331" y="4204821"/>
            <a:ext cx="7773339" cy="1586380"/>
          </a:xfrm>
        </p:spPr>
        <p:txBody>
          <a:bodyPr rtlCol="0"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tr-TR" noProof="0"/>
              <a:t>Asıl metin stillerini düzenlemek için tıklatın</a:t>
            </a:r>
          </a:p>
        </p:txBody>
      </p:sp>
      <p:sp>
        <p:nvSpPr>
          <p:cNvPr id="5" name="Tarih Yer Tutucusu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19C3CA6-12DA-44EA-9A58-412A2ACE3B50}" type="datetimeFigureOut">
              <a:rPr lang="tr-TR" smtClean="0"/>
              <a:pPr/>
              <a:t>7.05.2020</a:t>
            </a:fld>
            <a:endParaRPr lang="tr-TR"/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fld id="{73BD49B9-E82E-41A3-9BF8-49E313E0261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Resim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084659" y="609600"/>
            <a:ext cx="6977064" cy="2992904"/>
          </a:xfrm>
        </p:spPr>
        <p:txBody>
          <a:bodyPr rtlCol="0" anchor="ctr"/>
          <a:lstStyle>
            <a:lvl1pPr>
              <a:defRPr sz="3200"/>
            </a:lvl1pPr>
          </a:lstStyle>
          <a:p>
            <a:pPr rtl="0"/>
            <a:r>
              <a:rPr lang="tr-TR" noProof="0"/>
              <a:t>Asıl başlık stili için tıklatın</a:t>
            </a:r>
            <a:endParaRPr lang="tr-TR" noProof="0" dirty="0"/>
          </a:p>
        </p:txBody>
      </p:sp>
      <p:sp>
        <p:nvSpPr>
          <p:cNvPr id="12" name="Metin Yer Tutucusu 3"/>
          <p:cNvSpPr>
            <a:spLocks noGrp="1"/>
          </p:cNvSpPr>
          <p:nvPr>
            <p:ph type="body" sz="half" idx="13"/>
          </p:nvPr>
        </p:nvSpPr>
        <p:spPr>
          <a:xfrm>
            <a:off x="1290484" y="3610032"/>
            <a:ext cx="6564224" cy="594788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tr-TR" noProof="0"/>
              <a:t>Asıl metin stillerini düzenlemek için tıklatın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85331" y="4372797"/>
            <a:ext cx="7773339" cy="1421053"/>
          </a:xfrm>
        </p:spPr>
        <p:txBody>
          <a:bodyPr rtlCol="0"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tr-TR" noProof="0"/>
              <a:t>Asıl metin stillerini düzenlemek için tıklatın</a:t>
            </a:r>
          </a:p>
        </p:txBody>
      </p:sp>
      <p:sp>
        <p:nvSpPr>
          <p:cNvPr id="5" name="Tarih Yer Tutucusu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19C3CA6-12DA-44EA-9A58-412A2ACE3B50}" type="datetimeFigureOut">
              <a:rPr lang="tr-TR" smtClean="0"/>
              <a:pPr/>
              <a:t>7.05.2020</a:t>
            </a:fld>
            <a:endParaRPr lang="tr-TR"/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fld id="{73BD49B9-E82E-41A3-9BF8-49E313E0261A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3" name="Metin Kutusu 12"/>
          <p:cNvSpPr txBox="1"/>
          <p:nvPr/>
        </p:nvSpPr>
        <p:spPr>
          <a:xfrm>
            <a:off x="751116" y="754166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rtl="0"/>
            <a:r>
              <a:rPr lang="tr-TR" sz="8000" noProof="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Metin Kutusu 13"/>
          <p:cNvSpPr txBox="1"/>
          <p:nvPr/>
        </p:nvSpPr>
        <p:spPr>
          <a:xfrm>
            <a:off x="7918169" y="2993578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 rtl="0"/>
            <a:r>
              <a:rPr lang="tr-TR" sz="8000" noProof="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d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Resim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85331" y="2138722"/>
            <a:ext cx="7773339" cy="2511835"/>
          </a:xfrm>
        </p:spPr>
        <p:txBody>
          <a:bodyPr rtlCol="0" anchor="b"/>
          <a:lstStyle>
            <a:lvl1pPr algn="ctr">
              <a:defRPr sz="3200"/>
            </a:lvl1pPr>
          </a:lstStyle>
          <a:p>
            <a:pPr rtl="0"/>
            <a:r>
              <a:rPr lang="tr-TR" noProof="0"/>
              <a:t>Asıl başlık stili için tıklatın</a:t>
            </a:r>
            <a:endParaRPr lang="tr-TR" noProof="0" dirty="0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85331" y="4662335"/>
            <a:ext cx="7773339" cy="1140644"/>
          </a:xfrm>
        </p:spPr>
        <p:txBody>
          <a:bodyPr rtlCol="0"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tr-TR" noProof="0"/>
              <a:t>Asıl metin stillerini düzenlemek için tıklatın</a:t>
            </a:r>
          </a:p>
        </p:txBody>
      </p:sp>
      <p:sp>
        <p:nvSpPr>
          <p:cNvPr id="5" name="Tarih Yer Tutucusu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19C3CA6-12DA-44EA-9A58-412A2ACE3B50}" type="datetimeFigureOut">
              <a:rPr lang="tr-TR" smtClean="0"/>
              <a:pPr/>
              <a:t>7.05.2020</a:t>
            </a:fld>
            <a:endParaRPr lang="tr-TR"/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fld id="{73BD49B9-E82E-41A3-9BF8-49E313E0261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ütu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Resim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5" name="Başlık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7773339" cy="1605094"/>
          </a:xfrm>
        </p:spPr>
        <p:txBody>
          <a:bodyPr rtlCol="0"/>
          <a:lstStyle/>
          <a:p>
            <a:pPr rtl="0"/>
            <a:r>
              <a:rPr lang="tr-TR" noProof="0"/>
              <a:t>Asıl başlık stili için tıklatın</a:t>
            </a:r>
            <a:endParaRPr lang="tr-TR" noProof="0" dirty="0"/>
          </a:p>
        </p:txBody>
      </p:sp>
      <p:sp>
        <p:nvSpPr>
          <p:cNvPr id="7" name="Metin Yer Tutucusu 2"/>
          <p:cNvSpPr>
            <a:spLocks noGrp="1"/>
          </p:cNvSpPr>
          <p:nvPr>
            <p:ph type="body" idx="1"/>
          </p:nvPr>
        </p:nvSpPr>
        <p:spPr>
          <a:xfrm>
            <a:off x="685331" y="2367093"/>
            <a:ext cx="2474232" cy="576262"/>
          </a:xfrm>
        </p:spPr>
        <p:txBody>
          <a:bodyPr rtlCol="0"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tr-TR" noProof="0"/>
              <a:t>Asıl metin stillerini düzenlemek için tıklatın</a:t>
            </a:r>
          </a:p>
        </p:txBody>
      </p:sp>
      <p:sp>
        <p:nvSpPr>
          <p:cNvPr id="8" name="Metin Yer Tutucusu 3"/>
          <p:cNvSpPr>
            <a:spLocks noGrp="1"/>
          </p:cNvSpPr>
          <p:nvPr>
            <p:ph type="body" sz="half" idx="15"/>
          </p:nvPr>
        </p:nvSpPr>
        <p:spPr>
          <a:xfrm>
            <a:off x="685331" y="2943356"/>
            <a:ext cx="2474232" cy="2847845"/>
          </a:xfrm>
        </p:spPr>
        <p:txBody>
          <a:bodyPr rtlCol="0"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tr-TR" noProof="0"/>
              <a:t>Asıl metin stillerini düzenlemek için tıklatın</a:t>
            </a:r>
          </a:p>
        </p:txBody>
      </p:sp>
      <p:sp>
        <p:nvSpPr>
          <p:cNvPr id="9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3339292" y="2367093"/>
            <a:ext cx="2468641" cy="576262"/>
          </a:xfrm>
        </p:spPr>
        <p:txBody>
          <a:bodyPr rtlCol="0"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tr-TR" noProof="0"/>
              <a:t>Asıl metin stillerini düzenlemek için tıklatın</a:t>
            </a:r>
          </a:p>
        </p:txBody>
      </p:sp>
      <p:sp>
        <p:nvSpPr>
          <p:cNvPr id="10" name="Metin Yer Tutucusu 3"/>
          <p:cNvSpPr>
            <a:spLocks noGrp="1"/>
          </p:cNvSpPr>
          <p:nvPr>
            <p:ph type="body" sz="half" idx="16"/>
          </p:nvPr>
        </p:nvSpPr>
        <p:spPr>
          <a:xfrm>
            <a:off x="3331012" y="2943356"/>
            <a:ext cx="2477513" cy="2847845"/>
          </a:xfrm>
        </p:spPr>
        <p:txBody>
          <a:bodyPr rtlCol="0"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tr-TR" noProof="0"/>
              <a:t>Asıl metin stillerini düzenlemek için tıklatın</a:t>
            </a:r>
          </a:p>
        </p:txBody>
      </p:sp>
      <p:sp>
        <p:nvSpPr>
          <p:cNvPr id="11" name="Metin Yer Tutucusu 4"/>
          <p:cNvSpPr>
            <a:spLocks noGrp="1"/>
          </p:cNvSpPr>
          <p:nvPr>
            <p:ph type="body" sz="quarter" idx="13"/>
          </p:nvPr>
        </p:nvSpPr>
        <p:spPr>
          <a:xfrm>
            <a:off x="5979974" y="2367093"/>
            <a:ext cx="2478696" cy="576262"/>
          </a:xfrm>
        </p:spPr>
        <p:txBody>
          <a:bodyPr rtlCol="0"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tr-TR" noProof="0"/>
              <a:t>Asıl metin stillerini düzenlemek için tıklatın</a:t>
            </a:r>
          </a:p>
        </p:txBody>
      </p:sp>
      <p:sp>
        <p:nvSpPr>
          <p:cNvPr id="12" name="Metin Yer Tutucusu 3"/>
          <p:cNvSpPr>
            <a:spLocks noGrp="1"/>
          </p:cNvSpPr>
          <p:nvPr>
            <p:ph type="body" sz="half" idx="17"/>
          </p:nvPr>
        </p:nvSpPr>
        <p:spPr>
          <a:xfrm>
            <a:off x="5979974" y="2943356"/>
            <a:ext cx="2478696" cy="2847845"/>
          </a:xfrm>
        </p:spPr>
        <p:txBody>
          <a:bodyPr rtlCol="0"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tr-TR" noProof="0"/>
              <a:t>Asıl metin stillerini düzenlemek için tıklatın</a:t>
            </a:r>
          </a:p>
        </p:txBody>
      </p:sp>
      <p:sp>
        <p:nvSpPr>
          <p:cNvPr id="3" name="Tarih Yer Tutucusu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19C3CA6-12DA-44EA-9A58-412A2ACE3B50}" type="datetimeFigureOut">
              <a:rPr lang="tr-TR" smtClean="0"/>
              <a:pPr/>
              <a:t>7.05.2020</a:t>
            </a:fld>
            <a:endParaRPr lang="tr-TR"/>
          </a:p>
        </p:txBody>
      </p:sp>
      <p:sp>
        <p:nvSpPr>
          <p:cNvPr id="4" name="Alt Bilgi Yer Tutucusu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fld id="{73BD49B9-E82E-41A3-9BF8-49E313E0261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Resim Sütu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Resim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0" name="Başlık 1"/>
          <p:cNvSpPr>
            <a:spLocks noGrp="1"/>
          </p:cNvSpPr>
          <p:nvPr>
            <p:ph type="title"/>
          </p:nvPr>
        </p:nvSpPr>
        <p:spPr>
          <a:xfrm>
            <a:off x="685331" y="610772"/>
            <a:ext cx="7773339" cy="1603922"/>
          </a:xfrm>
        </p:spPr>
        <p:txBody>
          <a:bodyPr rtlCol="0"/>
          <a:lstStyle/>
          <a:p>
            <a:pPr rtl="0"/>
            <a:r>
              <a:rPr lang="tr-TR" noProof="0"/>
              <a:t>Asıl başlık stili için tıklatın</a:t>
            </a:r>
            <a:endParaRPr lang="tr-TR" noProof="0" dirty="0"/>
          </a:p>
        </p:txBody>
      </p:sp>
      <p:sp>
        <p:nvSpPr>
          <p:cNvPr id="19" name="Metin Yer Tutucusu 2"/>
          <p:cNvSpPr>
            <a:spLocks noGrp="1"/>
          </p:cNvSpPr>
          <p:nvPr>
            <p:ph type="body" idx="1"/>
          </p:nvPr>
        </p:nvSpPr>
        <p:spPr>
          <a:xfrm>
            <a:off x="685331" y="4204820"/>
            <a:ext cx="2472307" cy="576262"/>
          </a:xfrm>
        </p:spPr>
        <p:txBody>
          <a:bodyPr rtlCol="0"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tr-TR" noProof="0"/>
              <a:t>Asıl metin stillerini düzenlemek için tıklatın</a:t>
            </a:r>
          </a:p>
        </p:txBody>
      </p:sp>
      <p:sp>
        <p:nvSpPr>
          <p:cNvPr id="20" name="Resim Yer Tutucusu 2"/>
          <p:cNvSpPr>
            <a:spLocks noGrp="1" noChangeAspect="1"/>
          </p:cNvSpPr>
          <p:nvPr>
            <p:ph type="pic" idx="15"/>
          </p:nvPr>
        </p:nvSpPr>
        <p:spPr>
          <a:xfrm>
            <a:off x="685331" y="2367093"/>
            <a:ext cx="2472307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tr-TR" noProof="0"/>
              <a:t>Resim eklemek için simgeyi tıklatın</a:t>
            </a:r>
            <a:endParaRPr lang="tr-TR" noProof="0" dirty="0"/>
          </a:p>
        </p:txBody>
      </p:sp>
      <p:sp>
        <p:nvSpPr>
          <p:cNvPr id="21" name="Metin Yer Tutucusu 3"/>
          <p:cNvSpPr>
            <a:spLocks noGrp="1"/>
          </p:cNvSpPr>
          <p:nvPr>
            <p:ph type="body" sz="half" idx="18"/>
          </p:nvPr>
        </p:nvSpPr>
        <p:spPr>
          <a:xfrm>
            <a:off x="685331" y="4781082"/>
            <a:ext cx="2472307" cy="1010118"/>
          </a:xfrm>
        </p:spPr>
        <p:txBody>
          <a:bodyPr rtlCol="0"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tr-TR" noProof="0"/>
              <a:t>Asıl metin stillerini düzenlemek için tıklatın</a:t>
            </a:r>
          </a:p>
        </p:txBody>
      </p:sp>
      <p:sp>
        <p:nvSpPr>
          <p:cNvPr id="22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3332069" y="4204820"/>
            <a:ext cx="2476371" cy="576262"/>
          </a:xfrm>
        </p:spPr>
        <p:txBody>
          <a:bodyPr rtlCol="0"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tr-TR" noProof="0"/>
              <a:t>Asıl metin stillerini düzenlemek için tıklatın</a:t>
            </a:r>
          </a:p>
        </p:txBody>
      </p:sp>
      <p:sp>
        <p:nvSpPr>
          <p:cNvPr id="23" name="Resim Yer Tutucusu 2"/>
          <p:cNvSpPr>
            <a:spLocks noGrp="1" noChangeAspect="1"/>
          </p:cNvSpPr>
          <p:nvPr>
            <p:ph type="pic" idx="21"/>
          </p:nvPr>
        </p:nvSpPr>
        <p:spPr>
          <a:xfrm>
            <a:off x="3331011" y="2367093"/>
            <a:ext cx="2477514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tr-TR" noProof="0"/>
              <a:t>Resim eklemek için simgeyi tıklatın</a:t>
            </a:r>
            <a:endParaRPr lang="tr-TR" noProof="0" dirty="0"/>
          </a:p>
        </p:txBody>
      </p:sp>
      <p:sp>
        <p:nvSpPr>
          <p:cNvPr id="24" name="Metin Yer Tutucusu 3"/>
          <p:cNvSpPr>
            <a:spLocks noGrp="1"/>
          </p:cNvSpPr>
          <p:nvPr>
            <p:ph type="body" sz="half" idx="19"/>
          </p:nvPr>
        </p:nvSpPr>
        <p:spPr>
          <a:xfrm>
            <a:off x="3331011" y="4781081"/>
            <a:ext cx="2477514" cy="1010119"/>
          </a:xfrm>
        </p:spPr>
        <p:txBody>
          <a:bodyPr rtlCol="0"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tr-TR" noProof="0"/>
              <a:t>Asıl metin stillerini düzenlemek için tıklatın</a:t>
            </a:r>
          </a:p>
        </p:txBody>
      </p:sp>
      <p:sp>
        <p:nvSpPr>
          <p:cNvPr id="25" name="Metin Yer Tutucusu 4"/>
          <p:cNvSpPr>
            <a:spLocks noGrp="1"/>
          </p:cNvSpPr>
          <p:nvPr>
            <p:ph type="body" sz="quarter" idx="13"/>
          </p:nvPr>
        </p:nvSpPr>
        <p:spPr>
          <a:xfrm>
            <a:off x="5979974" y="4204820"/>
            <a:ext cx="2475511" cy="576262"/>
          </a:xfrm>
        </p:spPr>
        <p:txBody>
          <a:bodyPr rtlCol="0"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tr-TR" noProof="0"/>
              <a:t>Asıl metin stillerini düzenlemek için tıklatın</a:t>
            </a:r>
          </a:p>
        </p:txBody>
      </p:sp>
      <p:sp>
        <p:nvSpPr>
          <p:cNvPr id="26" name="Resim Yer Tutucusu 2"/>
          <p:cNvSpPr>
            <a:spLocks noGrp="1" noChangeAspect="1"/>
          </p:cNvSpPr>
          <p:nvPr>
            <p:ph type="pic" idx="22"/>
          </p:nvPr>
        </p:nvSpPr>
        <p:spPr>
          <a:xfrm>
            <a:off x="5979974" y="2367093"/>
            <a:ext cx="2478696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tr-TR" noProof="0"/>
              <a:t>Resim eklemek için simgeyi tıklatın</a:t>
            </a:r>
            <a:endParaRPr lang="tr-TR" noProof="0" dirty="0"/>
          </a:p>
        </p:txBody>
      </p:sp>
      <p:sp>
        <p:nvSpPr>
          <p:cNvPr id="27" name="Metin Yer Tutucusu 3"/>
          <p:cNvSpPr>
            <a:spLocks noGrp="1"/>
          </p:cNvSpPr>
          <p:nvPr>
            <p:ph type="body" sz="half" idx="20"/>
          </p:nvPr>
        </p:nvSpPr>
        <p:spPr>
          <a:xfrm>
            <a:off x="5979880" y="4781079"/>
            <a:ext cx="2478790" cy="1010121"/>
          </a:xfrm>
        </p:spPr>
        <p:txBody>
          <a:bodyPr rtlCol="0"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tr-TR" noProof="0"/>
              <a:t>Asıl metin stillerini düzenlemek için tıklatın</a:t>
            </a:r>
          </a:p>
        </p:txBody>
      </p:sp>
      <p:sp>
        <p:nvSpPr>
          <p:cNvPr id="3" name="Tarih Yer Tutucusu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19C3CA6-12DA-44EA-9A58-412A2ACE3B50}" type="datetimeFigureOut">
              <a:rPr lang="tr-TR" smtClean="0"/>
              <a:pPr/>
              <a:t>7.05.2020</a:t>
            </a:fld>
            <a:endParaRPr lang="tr-TR"/>
          </a:p>
        </p:txBody>
      </p:sp>
      <p:sp>
        <p:nvSpPr>
          <p:cNvPr id="4" name="Alt Bilgi Yer Tutucusu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fld id="{73BD49B9-E82E-41A3-9BF8-49E313E0261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Resim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tr-TR" noProof="0"/>
              <a:t>Asıl başlık stili için tıklatın</a:t>
            </a:r>
            <a:endParaRPr lang="tr-TR" noProof="0" dirty="0"/>
          </a:p>
        </p:txBody>
      </p:sp>
      <p:sp>
        <p:nvSpPr>
          <p:cNvPr id="11" name="Dikey Metin Yer Tutucusu 2"/>
          <p:cNvSpPr>
            <a:spLocks noGrp="1"/>
          </p:cNvSpPr>
          <p:nvPr>
            <p:ph type="body" orient="vert" sz="quarter" idx="13"/>
          </p:nvPr>
        </p:nvSpPr>
        <p:spPr>
          <a:xfrm>
            <a:off x="685331" y="2367094"/>
            <a:ext cx="7773339" cy="3424107"/>
          </a:xfrm>
        </p:spPr>
        <p:txBody>
          <a:bodyPr vert="eaVert" rtlCol="0"/>
          <a:lstStyle/>
          <a:p>
            <a:pPr lvl="0" rtl="0"/>
            <a:r>
              <a:rPr lang="tr-TR" noProof="0"/>
              <a:t>Asıl metin stillerini düzenlemek için tıklatın</a:t>
            </a:r>
          </a:p>
          <a:p>
            <a:pPr lvl="1" rtl="0"/>
            <a:r>
              <a:rPr lang="tr-TR" noProof="0"/>
              <a:t>İkinci düzey</a:t>
            </a:r>
          </a:p>
          <a:p>
            <a:pPr lvl="2" rtl="0"/>
            <a:r>
              <a:rPr lang="tr-TR" noProof="0"/>
              <a:t>Üçüncü düzey</a:t>
            </a:r>
          </a:p>
          <a:p>
            <a:pPr lvl="3" rtl="0"/>
            <a:r>
              <a:rPr lang="tr-TR" noProof="0"/>
              <a:t>Dördüncü düzey</a:t>
            </a:r>
          </a:p>
          <a:p>
            <a:pPr lvl="4" rtl="0"/>
            <a:r>
              <a:rPr lang="tr-TR" noProof="0"/>
              <a:t>Beşinci düzey</a:t>
            </a:r>
            <a:endParaRPr lang="tr-TR" noProof="0" dirty="0"/>
          </a:p>
        </p:txBody>
      </p:sp>
      <p:sp>
        <p:nvSpPr>
          <p:cNvPr id="4" name="Tarih Yer Tutucusu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19C3CA6-12DA-44EA-9A58-412A2ACE3B50}" type="datetimeFigureOut">
              <a:rPr lang="tr-TR" smtClean="0"/>
              <a:pPr/>
              <a:t>7.05.2020</a:t>
            </a:fld>
            <a:endParaRPr lang="tr-TR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fld id="{73BD49B9-E82E-41A3-9BF8-49E313E0261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Resim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543675" y="609602"/>
            <a:ext cx="1914995" cy="5181599"/>
          </a:xfrm>
        </p:spPr>
        <p:txBody>
          <a:bodyPr vert="eaVert" rtlCol="0"/>
          <a:lstStyle>
            <a:lvl1pPr algn="l">
              <a:defRPr/>
            </a:lvl1pPr>
          </a:lstStyle>
          <a:p>
            <a:pPr rtl="0"/>
            <a:r>
              <a:rPr lang="tr-TR" noProof="0"/>
              <a:t>Asıl başlık stili için tıklatın</a:t>
            </a:r>
            <a:endParaRPr lang="tr-TR" noProof="0" dirty="0"/>
          </a:p>
        </p:txBody>
      </p:sp>
      <p:sp>
        <p:nvSpPr>
          <p:cNvPr id="8" name="Dikey Metin Yer Tutucusu 2"/>
          <p:cNvSpPr>
            <a:spLocks noGrp="1"/>
          </p:cNvSpPr>
          <p:nvPr>
            <p:ph type="body" orient="vert" sz="quarter" idx="13"/>
          </p:nvPr>
        </p:nvSpPr>
        <p:spPr>
          <a:xfrm>
            <a:off x="685331" y="609602"/>
            <a:ext cx="5744043" cy="5181599"/>
          </a:xfrm>
        </p:spPr>
        <p:txBody>
          <a:bodyPr vert="eaVert" rtlCol="0"/>
          <a:lstStyle/>
          <a:p>
            <a:pPr lvl="0" rtl="0"/>
            <a:r>
              <a:rPr lang="tr-TR" noProof="0"/>
              <a:t>Asıl metin stillerini düzenlemek için tıklatın</a:t>
            </a:r>
          </a:p>
          <a:p>
            <a:pPr lvl="1" rtl="0"/>
            <a:r>
              <a:rPr lang="tr-TR" noProof="0"/>
              <a:t>İkinci düzey</a:t>
            </a:r>
          </a:p>
          <a:p>
            <a:pPr lvl="2" rtl="0"/>
            <a:r>
              <a:rPr lang="tr-TR" noProof="0"/>
              <a:t>Üçüncü düzey</a:t>
            </a:r>
          </a:p>
          <a:p>
            <a:pPr lvl="3" rtl="0"/>
            <a:r>
              <a:rPr lang="tr-TR" noProof="0"/>
              <a:t>Dördüncü düzey</a:t>
            </a:r>
          </a:p>
          <a:p>
            <a:pPr lvl="4" rtl="0"/>
            <a:r>
              <a:rPr lang="tr-TR" noProof="0"/>
              <a:t>Beşinci düzey</a:t>
            </a:r>
            <a:endParaRPr lang="tr-TR" noProof="0" dirty="0"/>
          </a:p>
        </p:txBody>
      </p:sp>
      <p:sp>
        <p:nvSpPr>
          <p:cNvPr id="4" name="Tarih Yer Tutucusu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19C3CA6-12DA-44EA-9A58-412A2ACE3B50}" type="datetimeFigureOut">
              <a:rPr lang="tr-TR" smtClean="0"/>
              <a:pPr/>
              <a:t>7.05.2020</a:t>
            </a:fld>
            <a:endParaRPr lang="tr-TR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fld id="{73BD49B9-E82E-41A3-9BF8-49E313E0261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Resim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tr-TR" noProof="0"/>
              <a:t>Asıl başlık stili için tıklatın</a:t>
            </a:r>
            <a:endParaRPr lang="tr-TR" noProof="0" dirty="0"/>
          </a:p>
        </p:txBody>
      </p:sp>
      <p:sp>
        <p:nvSpPr>
          <p:cNvPr id="12" name="İçerik Yer Tutucusu 2"/>
          <p:cNvSpPr>
            <a:spLocks noGrp="1"/>
          </p:cNvSpPr>
          <p:nvPr>
            <p:ph sz="quarter" idx="13"/>
          </p:nvPr>
        </p:nvSpPr>
        <p:spPr>
          <a:xfrm>
            <a:off x="685330" y="2367093"/>
            <a:ext cx="7772870" cy="3424107"/>
          </a:xfrm>
        </p:spPr>
        <p:txBody>
          <a:bodyPr rtlCol="0"/>
          <a:lstStyle/>
          <a:p>
            <a:pPr lvl="0" rtl="0"/>
            <a:r>
              <a:rPr lang="tr-TR" noProof="0"/>
              <a:t>Asıl metin stillerini düzenlemek için tıklatın</a:t>
            </a:r>
          </a:p>
          <a:p>
            <a:pPr lvl="1" rtl="0"/>
            <a:r>
              <a:rPr lang="tr-TR" noProof="0"/>
              <a:t>İkinci düzey</a:t>
            </a:r>
          </a:p>
          <a:p>
            <a:pPr lvl="2" rtl="0"/>
            <a:r>
              <a:rPr lang="tr-TR" noProof="0"/>
              <a:t>Üçüncü düzey</a:t>
            </a:r>
          </a:p>
          <a:p>
            <a:pPr lvl="3" rtl="0"/>
            <a:r>
              <a:rPr lang="tr-TR" noProof="0"/>
              <a:t>Dördüncü düzey</a:t>
            </a:r>
          </a:p>
          <a:p>
            <a:pPr lvl="4" rtl="0"/>
            <a:r>
              <a:rPr lang="tr-TR" noProof="0"/>
              <a:t>Beşinci düzey</a:t>
            </a:r>
            <a:endParaRPr lang="tr-TR" noProof="0" dirty="0"/>
          </a:p>
        </p:txBody>
      </p:sp>
      <p:sp>
        <p:nvSpPr>
          <p:cNvPr id="4" name="Tarih Yer Tutucusu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19C3CA6-12DA-44EA-9A58-412A2ACE3B50}" type="datetimeFigureOut">
              <a:rPr lang="tr-TR" smtClean="0"/>
              <a:pPr/>
              <a:t>7.05.2020</a:t>
            </a:fld>
            <a:endParaRPr lang="tr-TR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fld id="{73BD49B9-E82E-41A3-9BF8-49E313E0261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Başlığ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Resim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85331" y="828564"/>
            <a:ext cx="7763814" cy="2736819"/>
          </a:xfrm>
        </p:spPr>
        <p:txBody>
          <a:bodyPr rtlCol="0" anchor="b">
            <a:normAutofit/>
          </a:bodyPr>
          <a:lstStyle>
            <a:lvl1pPr>
              <a:defRPr sz="4000"/>
            </a:lvl1pPr>
          </a:lstStyle>
          <a:p>
            <a:pPr rtl="0"/>
            <a:r>
              <a:rPr lang="tr-TR" noProof="0"/>
              <a:t>Asıl başlık stili için tıklatın</a:t>
            </a:r>
            <a:endParaRPr lang="tr-TR" noProof="0" dirty="0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685331" y="3657458"/>
            <a:ext cx="7763814" cy="1368183"/>
          </a:xfrm>
        </p:spPr>
        <p:txBody>
          <a:bodyPr rtlCol="0"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tr-TR" noProof="0"/>
              <a:t>Asıl metin stillerini düzenlemek için tıklatın</a:t>
            </a:r>
          </a:p>
        </p:txBody>
      </p:sp>
      <p:sp>
        <p:nvSpPr>
          <p:cNvPr id="4" name="Tarih Yer Tutucusu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19C3CA6-12DA-44EA-9A58-412A2ACE3B50}" type="datetimeFigureOut">
              <a:rPr lang="tr-TR" smtClean="0"/>
              <a:pPr/>
              <a:t>7.05.2020</a:t>
            </a:fld>
            <a:endParaRPr lang="tr-TR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fld id="{73BD49B9-E82E-41A3-9BF8-49E313E0261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Resim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4" name="Başlık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</p:spPr>
        <p:txBody>
          <a:bodyPr rtlCol="0"/>
          <a:lstStyle/>
          <a:p>
            <a:pPr rtl="0"/>
            <a:r>
              <a:rPr lang="tr-TR" noProof="0"/>
              <a:t>Asıl başlık stili için tıklatın</a:t>
            </a:r>
            <a:endParaRPr lang="tr-TR" noProof="0" dirty="0"/>
          </a:p>
        </p:txBody>
      </p:sp>
      <p:sp>
        <p:nvSpPr>
          <p:cNvPr id="12" name="İçerik Yer Tutucusu 2"/>
          <p:cNvSpPr>
            <a:spLocks noGrp="1"/>
          </p:cNvSpPr>
          <p:nvPr>
            <p:ph sz="quarter" idx="13"/>
          </p:nvPr>
        </p:nvSpPr>
        <p:spPr>
          <a:xfrm>
            <a:off x="685330" y="2367093"/>
            <a:ext cx="3829520" cy="3424107"/>
          </a:xfrm>
        </p:spPr>
        <p:txBody>
          <a:bodyPr rtlCol="0"/>
          <a:lstStyle/>
          <a:p>
            <a:pPr lvl="0" rtl="0"/>
            <a:r>
              <a:rPr lang="tr-TR" noProof="0"/>
              <a:t>Asıl metin stillerini düzenlemek için tıklatın</a:t>
            </a:r>
          </a:p>
          <a:p>
            <a:pPr lvl="1" rtl="0"/>
            <a:r>
              <a:rPr lang="tr-TR" noProof="0"/>
              <a:t>İkinci düzey</a:t>
            </a:r>
          </a:p>
          <a:p>
            <a:pPr lvl="2" rtl="0"/>
            <a:r>
              <a:rPr lang="tr-TR" noProof="0"/>
              <a:t>Üçüncü düzey</a:t>
            </a:r>
          </a:p>
          <a:p>
            <a:pPr lvl="3" rtl="0"/>
            <a:r>
              <a:rPr lang="tr-TR" noProof="0"/>
              <a:t>Dördüncü düzey</a:t>
            </a:r>
          </a:p>
          <a:p>
            <a:pPr lvl="4" rtl="0"/>
            <a:r>
              <a:rPr lang="tr-TR" noProof="0"/>
              <a:t>Beşinci düzey</a:t>
            </a:r>
            <a:endParaRPr lang="tr-TR" noProof="0" dirty="0"/>
          </a:p>
        </p:txBody>
      </p:sp>
      <p:sp>
        <p:nvSpPr>
          <p:cNvPr id="13" name="İçerik Yer Tutucusu 3"/>
          <p:cNvSpPr>
            <a:spLocks noGrp="1"/>
          </p:cNvSpPr>
          <p:nvPr>
            <p:ph sz="quarter" idx="14"/>
          </p:nvPr>
        </p:nvSpPr>
        <p:spPr>
          <a:xfrm>
            <a:off x="4629150" y="2367093"/>
            <a:ext cx="3829050" cy="3424107"/>
          </a:xfrm>
        </p:spPr>
        <p:txBody>
          <a:bodyPr rtlCol="0"/>
          <a:lstStyle/>
          <a:p>
            <a:pPr lvl="0" rtl="0"/>
            <a:r>
              <a:rPr lang="tr-TR" noProof="0"/>
              <a:t>Asıl metin stillerini düzenlemek için tıklatın</a:t>
            </a:r>
          </a:p>
          <a:p>
            <a:pPr lvl="1" rtl="0"/>
            <a:r>
              <a:rPr lang="tr-TR" noProof="0"/>
              <a:t>İkinci düzey</a:t>
            </a:r>
          </a:p>
          <a:p>
            <a:pPr lvl="2" rtl="0"/>
            <a:r>
              <a:rPr lang="tr-TR" noProof="0"/>
              <a:t>Üçüncü düzey</a:t>
            </a:r>
          </a:p>
          <a:p>
            <a:pPr lvl="3" rtl="0"/>
            <a:r>
              <a:rPr lang="tr-TR" noProof="0"/>
              <a:t>Dördüncü düzey</a:t>
            </a:r>
          </a:p>
          <a:p>
            <a:pPr lvl="4" rtl="0"/>
            <a:r>
              <a:rPr lang="tr-TR" noProof="0"/>
              <a:t>Beşinci düzey</a:t>
            </a:r>
            <a:endParaRPr lang="tr-TR" noProof="0" dirty="0"/>
          </a:p>
        </p:txBody>
      </p:sp>
      <p:sp>
        <p:nvSpPr>
          <p:cNvPr id="5" name="Tarih Yer Tutucusu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19C3CA6-12DA-44EA-9A58-412A2ACE3B50}" type="datetimeFigureOut">
              <a:rPr lang="tr-TR" smtClean="0"/>
              <a:pPr/>
              <a:t>7.05.2020</a:t>
            </a:fld>
            <a:endParaRPr lang="tr-TR"/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fld id="{73BD49B9-E82E-41A3-9BF8-49E313E0261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Resim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4" name="Başlık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</p:spPr>
        <p:txBody>
          <a:bodyPr rtlCol="0"/>
          <a:lstStyle/>
          <a:p>
            <a:pPr rtl="0"/>
            <a:r>
              <a:rPr lang="tr-TR" noProof="0"/>
              <a:t>Asıl başlık stili için tıklatın</a:t>
            </a:r>
            <a:endParaRPr lang="tr-TR" noProof="0" dirty="0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59746" y="2371018"/>
            <a:ext cx="3655106" cy="679994"/>
          </a:xfrm>
        </p:spPr>
        <p:txBody>
          <a:bodyPr rtlCol="0"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tr-TR" noProof="0"/>
              <a:t>Asıl metin stillerini düzenlemek için tıklatın</a:t>
            </a:r>
          </a:p>
        </p:txBody>
      </p:sp>
      <p:sp>
        <p:nvSpPr>
          <p:cNvPr id="12" name="İçerik Yer Tutucusu 3"/>
          <p:cNvSpPr>
            <a:spLocks noGrp="1"/>
          </p:cNvSpPr>
          <p:nvPr>
            <p:ph sz="quarter" idx="13"/>
          </p:nvPr>
        </p:nvSpPr>
        <p:spPr>
          <a:xfrm>
            <a:off x="685331" y="3051013"/>
            <a:ext cx="3829520" cy="2740187"/>
          </a:xfrm>
        </p:spPr>
        <p:txBody>
          <a:bodyPr rtlCol="0"/>
          <a:lstStyle/>
          <a:p>
            <a:pPr lvl="0" rtl="0"/>
            <a:r>
              <a:rPr lang="tr-TR" noProof="0"/>
              <a:t>Asıl metin stillerini düzenlemek için tıklatın</a:t>
            </a:r>
          </a:p>
          <a:p>
            <a:pPr lvl="1" rtl="0"/>
            <a:r>
              <a:rPr lang="tr-TR" noProof="0"/>
              <a:t>İkinci düzey</a:t>
            </a:r>
          </a:p>
          <a:p>
            <a:pPr lvl="2" rtl="0"/>
            <a:r>
              <a:rPr lang="tr-TR" noProof="0"/>
              <a:t>Üçüncü düzey</a:t>
            </a:r>
          </a:p>
          <a:p>
            <a:pPr lvl="3" rtl="0"/>
            <a:r>
              <a:rPr lang="tr-TR" noProof="0"/>
              <a:t>Dördüncü düzey</a:t>
            </a:r>
          </a:p>
          <a:p>
            <a:pPr lvl="4" rtl="0"/>
            <a:r>
              <a:rPr lang="tr-TR" noProof="0"/>
              <a:t>Beşinci düzey</a:t>
            </a:r>
            <a:endParaRPr lang="tr-TR" noProof="0" dirty="0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797317" y="2371018"/>
            <a:ext cx="3661353" cy="679994"/>
          </a:xfrm>
        </p:spPr>
        <p:txBody>
          <a:bodyPr rtlCol="0"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tr-TR" noProof="0"/>
              <a:t>Asıl metin stillerini düzenlemek için tıklatın</a:t>
            </a:r>
          </a:p>
        </p:txBody>
      </p:sp>
      <p:sp>
        <p:nvSpPr>
          <p:cNvPr id="13" name="İçerik Yer Tutucusu 5"/>
          <p:cNvSpPr>
            <a:spLocks noGrp="1"/>
          </p:cNvSpPr>
          <p:nvPr>
            <p:ph sz="quarter" idx="14"/>
          </p:nvPr>
        </p:nvSpPr>
        <p:spPr>
          <a:xfrm>
            <a:off x="4629150" y="3051013"/>
            <a:ext cx="3829051" cy="2740187"/>
          </a:xfrm>
        </p:spPr>
        <p:txBody>
          <a:bodyPr rtlCol="0"/>
          <a:lstStyle/>
          <a:p>
            <a:pPr lvl="0" rtl="0"/>
            <a:r>
              <a:rPr lang="tr-TR" noProof="0"/>
              <a:t>Asıl metin stillerini düzenlemek için tıklatın</a:t>
            </a:r>
          </a:p>
          <a:p>
            <a:pPr lvl="1" rtl="0"/>
            <a:r>
              <a:rPr lang="tr-TR" noProof="0"/>
              <a:t>İkinci düzey</a:t>
            </a:r>
          </a:p>
          <a:p>
            <a:pPr lvl="2" rtl="0"/>
            <a:r>
              <a:rPr lang="tr-TR" noProof="0"/>
              <a:t>Üçüncü düzey</a:t>
            </a:r>
          </a:p>
          <a:p>
            <a:pPr lvl="3" rtl="0"/>
            <a:r>
              <a:rPr lang="tr-TR" noProof="0"/>
              <a:t>Dördüncü düzey</a:t>
            </a:r>
          </a:p>
          <a:p>
            <a:pPr lvl="4" rtl="0"/>
            <a:r>
              <a:rPr lang="tr-TR" noProof="0"/>
              <a:t>Beşinci düzey</a:t>
            </a:r>
            <a:endParaRPr lang="tr-TR" noProof="0" dirty="0"/>
          </a:p>
        </p:txBody>
      </p:sp>
      <p:sp>
        <p:nvSpPr>
          <p:cNvPr id="7" name="Tarih Yer Tutucusu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19C3CA6-12DA-44EA-9A58-412A2ACE3B50}" type="datetimeFigureOut">
              <a:rPr lang="tr-TR" smtClean="0"/>
              <a:pPr/>
              <a:t>7.05.2020</a:t>
            </a:fld>
            <a:endParaRPr lang="tr-TR"/>
          </a:p>
        </p:txBody>
      </p:sp>
      <p:sp>
        <p:nvSpPr>
          <p:cNvPr id="8" name="Alt Bilgi Yer Tutucusu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fld id="{73BD49B9-E82E-41A3-9BF8-49E313E0261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Resim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tr-TR" noProof="0"/>
              <a:t>Asıl başlık stili için tıklatın</a:t>
            </a:r>
            <a:endParaRPr lang="tr-TR" noProof="0" dirty="0"/>
          </a:p>
        </p:txBody>
      </p:sp>
      <p:sp>
        <p:nvSpPr>
          <p:cNvPr id="3" name="Tarih Yer Tutucusu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19C3CA6-12DA-44EA-9A58-412A2ACE3B50}" type="datetimeFigureOut">
              <a:rPr lang="tr-TR" smtClean="0"/>
              <a:pPr/>
              <a:t>7.05.2020</a:t>
            </a:fld>
            <a:endParaRPr lang="tr-TR"/>
          </a:p>
        </p:txBody>
      </p:sp>
      <p:sp>
        <p:nvSpPr>
          <p:cNvPr id="4" name="Alt Bilgi Yer Tutucusu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fld id="{73BD49B9-E82E-41A3-9BF8-49E313E0261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Resim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arih Yer Tutucusu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19C3CA6-12DA-44EA-9A58-412A2ACE3B50}" type="datetimeFigureOut">
              <a:rPr lang="tr-TR" smtClean="0"/>
              <a:pPr/>
              <a:t>7.05.2020</a:t>
            </a:fld>
            <a:endParaRPr lang="tr-TR"/>
          </a:p>
        </p:txBody>
      </p:sp>
      <p:sp>
        <p:nvSpPr>
          <p:cNvPr id="3" name="Alt Bilgi Yer Tutucusu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fld id="{73BD49B9-E82E-41A3-9BF8-49E313E0261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Resim Yazı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Resim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2951766" cy="2023252"/>
          </a:xfrm>
        </p:spPr>
        <p:txBody>
          <a:bodyPr rtlCol="0" anchor="b"/>
          <a:lstStyle>
            <a:lvl1pPr algn="ctr">
              <a:defRPr sz="3200"/>
            </a:lvl1pPr>
          </a:lstStyle>
          <a:p>
            <a:pPr rtl="0"/>
            <a:r>
              <a:rPr lang="tr-TR" noProof="0"/>
              <a:t>Asıl başlık stili için tıklatın</a:t>
            </a:r>
            <a:endParaRPr lang="tr-TR" noProof="0" dirty="0"/>
          </a:p>
        </p:txBody>
      </p:sp>
      <p:sp>
        <p:nvSpPr>
          <p:cNvPr id="10" name="İçerik Yer Tutucusu 2"/>
          <p:cNvSpPr>
            <a:spLocks noGrp="1"/>
          </p:cNvSpPr>
          <p:nvPr>
            <p:ph sz="quarter" idx="13"/>
          </p:nvPr>
        </p:nvSpPr>
        <p:spPr>
          <a:xfrm>
            <a:off x="3808547" y="609601"/>
            <a:ext cx="4650122" cy="5181599"/>
          </a:xfrm>
        </p:spPr>
        <p:txBody>
          <a:bodyPr rtlCol="0"/>
          <a:lstStyle/>
          <a:p>
            <a:pPr lvl="0" rtl="0"/>
            <a:r>
              <a:rPr lang="tr-TR" noProof="0"/>
              <a:t>Asıl metin stillerini düzenlemek için tıklatın</a:t>
            </a:r>
          </a:p>
          <a:p>
            <a:pPr lvl="1" rtl="0"/>
            <a:r>
              <a:rPr lang="tr-TR" noProof="0"/>
              <a:t>İkinci düzey</a:t>
            </a:r>
          </a:p>
          <a:p>
            <a:pPr lvl="2" rtl="0"/>
            <a:r>
              <a:rPr lang="tr-TR" noProof="0"/>
              <a:t>Üçüncü düzey</a:t>
            </a:r>
          </a:p>
          <a:p>
            <a:pPr lvl="3" rtl="0"/>
            <a:r>
              <a:rPr lang="tr-TR" noProof="0"/>
              <a:t>Dördüncü düzey</a:t>
            </a:r>
          </a:p>
          <a:p>
            <a:pPr lvl="4" rtl="0"/>
            <a:r>
              <a:rPr lang="tr-TR" noProof="0"/>
              <a:t>Beşinci düzey</a:t>
            </a:r>
            <a:endParaRPr lang="tr-TR" noProof="0" dirty="0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85331" y="2632852"/>
            <a:ext cx="2951767" cy="3158348"/>
          </a:xfrm>
        </p:spPr>
        <p:txBody>
          <a:bodyPr rtlCol="0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tr-TR" noProof="0"/>
              <a:t>Asıl metin stillerini düzenlemek için tıklatın</a:t>
            </a:r>
          </a:p>
        </p:txBody>
      </p:sp>
      <p:sp>
        <p:nvSpPr>
          <p:cNvPr id="5" name="Tarih Yer Tutucusu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19C3CA6-12DA-44EA-9A58-412A2ACE3B50}" type="datetimeFigureOut">
              <a:rPr lang="tr-TR" smtClean="0"/>
              <a:pPr/>
              <a:t>7.05.2020</a:t>
            </a:fld>
            <a:endParaRPr lang="tr-TR"/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fld id="{73BD49B9-E82E-41A3-9BF8-49E313E0261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Resim Yazı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Resim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4451227" cy="2023254"/>
          </a:xfrm>
        </p:spPr>
        <p:txBody>
          <a:bodyPr rtlCol="0" anchor="b"/>
          <a:lstStyle>
            <a:lvl1pPr algn="ctr">
              <a:defRPr sz="3200"/>
            </a:lvl1pPr>
          </a:lstStyle>
          <a:p>
            <a:pPr rtl="0"/>
            <a:r>
              <a:rPr lang="tr-TR" noProof="0"/>
              <a:t>Asıl başlık stili için tıklatın</a:t>
            </a:r>
            <a:endParaRPr lang="tr-TR" noProof="0" dirty="0"/>
          </a:p>
        </p:txBody>
      </p:sp>
      <p:sp>
        <p:nvSpPr>
          <p:cNvPr id="3" name="Resim Yer Tutucusu 2"/>
          <p:cNvSpPr>
            <a:spLocks noGrp="1" noChangeAspect="1"/>
          </p:cNvSpPr>
          <p:nvPr>
            <p:ph type="pic" idx="1"/>
          </p:nvPr>
        </p:nvSpPr>
        <p:spPr>
          <a:xfrm>
            <a:off x="5568602" y="609601"/>
            <a:ext cx="2441519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rtlCol="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tr-TR" noProof="0"/>
              <a:t>Resim eklemek için simgeyi tıklatın</a:t>
            </a:r>
            <a:endParaRPr lang="tr-TR" noProof="0" dirty="0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85346" y="2632853"/>
            <a:ext cx="4451212" cy="3158347"/>
          </a:xfrm>
        </p:spPr>
        <p:txBody>
          <a:bodyPr rtlCol="0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tr-TR" noProof="0"/>
              <a:t>Asıl metin stillerini düzenlemek için tıklatın</a:t>
            </a:r>
          </a:p>
        </p:txBody>
      </p:sp>
      <p:sp>
        <p:nvSpPr>
          <p:cNvPr id="5" name="Tarih Yer Tutucusu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19C3CA6-12DA-44EA-9A58-412A2ACE3B50}" type="datetimeFigureOut">
              <a:rPr lang="tr-TR" smtClean="0"/>
              <a:pPr/>
              <a:t>7.05.2020</a:t>
            </a:fld>
            <a:endParaRPr lang="tr-TR"/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fld id="{73BD49B9-E82E-41A3-9BF8-49E313E0261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Resim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"/>
            <a:ext cx="9144002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tr-TR" noProof="0" dirty="0"/>
              <a:t>Asıl başlık stilini düzenlemek için tıklayın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685331" y="2367094"/>
            <a:ext cx="7773339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tr-TR" noProof="0" dirty="0"/>
              <a:t>Asıl metin stillerini düzenlemek için tıklayın</a:t>
            </a:r>
          </a:p>
          <a:p>
            <a:pPr lvl="1" rtl="0"/>
            <a:r>
              <a:rPr lang="tr-TR" noProof="0" dirty="0"/>
              <a:t>İkinci düzey</a:t>
            </a:r>
          </a:p>
          <a:p>
            <a:pPr lvl="2" rtl="0"/>
            <a:r>
              <a:rPr lang="tr-TR" noProof="0" dirty="0"/>
              <a:t>Üçüncü düzey</a:t>
            </a:r>
          </a:p>
          <a:p>
            <a:pPr lvl="3" rtl="0"/>
            <a:r>
              <a:rPr lang="tr-TR" noProof="0" dirty="0"/>
              <a:t>Dördüncü düzey</a:t>
            </a:r>
          </a:p>
          <a:p>
            <a:pPr lvl="4" rtl="0"/>
            <a:r>
              <a:rPr lang="tr-TR" noProof="0" dirty="0"/>
              <a:t>Beşinci düzey</a:t>
            </a:r>
          </a:p>
        </p:txBody>
      </p:sp>
      <p:sp>
        <p:nvSpPr>
          <p:cNvPr id="4" name="Tarih Yer Tutucusu 3"/>
          <p:cNvSpPr>
            <a:spLocks noGrp="1"/>
          </p:cNvSpPr>
          <p:nvPr>
            <p:ph type="dt" sz="half" idx="2"/>
          </p:nvPr>
        </p:nvSpPr>
        <p:spPr>
          <a:xfrm>
            <a:off x="5759053" y="5883276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E19C3CA6-12DA-44EA-9A58-412A2ACE3B50}" type="datetimeFigureOut">
              <a:rPr lang="tr-TR" smtClean="0"/>
              <a:pPr/>
              <a:t>7.05.2020</a:t>
            </a:fld>
            <a:endParaRPr lang="tr-TR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3"/>
          </p:nvPr>
        </p:nvSpPr>
        <p:spPr>
          <a:xfrm>
            <a:off x="685331" y="5883276"/>
            <a:ext cx="50046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7885509" y="5883276"/>
            <a:ext cx="57316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73BD49B9-E82E-41A3-9BF8-49E313E0261A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aşlık 3">
            <a:extLst>
              <a:ext uri="{FF2B5EF4-FFF2-40B4-BE49-F238E27FC236}">
                <a16:creationId xmlns:a16="http://schemas.microsoft.com/office/drawing/2014/main" id="{B73E298A-1F2E-43F6-A15C-146D303FE71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>
                <a:latin typeface="Comic Sans MS" panose="030F0702030302020204" pitchFamily="66" charset="0"/>
              </a:rPr>
              <a:t>İşletme yönetim fonksiyonu</a:t>
            </a:r>
          </a:p>
        </p:txBody>
      </p:sp>
      <p:sp>
        <p:nvSpPr>
          <p:cNvPr id="5" name="Alt Başlık 4">
            <a:extLst>
              <a:ext uri="{FF2B5EF4-FFF2-40B4-BE49-F238E27FC236}">
                <a16:creationId xmlns:a16="http://schemas.microsoft.com/office/drawing/2014/main" id="{13704F0F-6153-4E15-ACE0-F13FC554B6D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248149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cap="none" dirty="0">
                <a:latin typeface="Comic Sans MS" pitchFamily="66" charset="0"/>
              </a:rPr>
              <a:t>YÖNETİM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3"/>
          </p:nvPr>
        </p:nvSpPr>
        <p:spPr>
          <a:xfrm>
            <a:off x="685330" y="1928803"/>
            <a:ext cx="7772870" cy="3862398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tr-TR" sz="2300" cap="none" dirty="0">
                <a:latin typeface="Comic Sans MS" pitchFamily="66" charset="0"/>
              </a:rPr>
              <a:t>		İki veya daha fazla insanın ortak bir amaç etrafında çalışmalarını organize etmesiyle yönetim söz konusu olur. </a:t>
            </a:r>
          </a:p>
          <a:p>
            <a:pPr algn="just">
              <a:buNone/>
            </a:pPr>
            <a:r>
              <a:rPr lang="tr-TR" sz="2300" cap="none" dirty="0">
                <a:latin typeface="Comic Sans MS" pitchFamily="66" charset="0"/>
              </a:rPr>
              <a:t>		Diğer bir deyişle, yönetim insanların tek başlarına gerçekleştiremeyecekleri amaçlara ulaşabilmek için yürütülen grup faaliyetidir. </a:t>
            </a:r>
          </a:p>
          <a:p>
            <a:pPr algn="just">
              <a:buNone/>
            </a:pPr>
            <a:r>
              <a:rPr lang="tr-TR" sz="2300" cap="none" dirty="0">
                <a:latin typeface="Comic Sans MS" pitchFamily="66" charset="0"/>
              </a:rPr>
              <a:t>		Yönetim sosyal bir niteliğe sahip olup işbirliği ve koordinasyon sürecini de gerektirmektedir.</a:t>
            </a:r>
          </a:p>
          <a:p>
            <a:pPr algn="just"/>
            <a:endParaRPr lang="tr-TR" sz="2300" cap="none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85332" y="618519"/>
            <a:ext cx="7773338" cy="1024532"/>
          </a:xfrm>
        </p:spPr>
        <p:txBody>
          <a:bodyPr/>
          <a:lstStyle/>
          <a:p>
            <a:r>
              <a:rPr lang="tr-TR" b="1" cap="none" dirty="0">
                <a:latin typeface="Comic Sans MS" pitchFamily="66" charset="0"/>
              </a:rPr>
              <a:t>YÖNETİM TANIMI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3"/>
          </p:nvPr>
        </p:nvSpPr>
        <p:spPr>
          <a:xfrm>
            <a:off x="685330" y="1844823"/>
            <a:ext cx="7772870" cy="3946377"/>
          </a:xfrm>
        </p:spPr>
        <p:txBody>
          <a:bodyPr>
            <a:noAutofit/>
          </a:bodyPr>
          <a:lstStyle/>
          <a:p>
            <a:pPr algn="just">
              <a:buFont typeface="Wingdings" pitchFamily="2" charset="2"/>
              <a:buChar char="q"/>
            </a:pPr>
            <a:r>
              <a:rPr lang="tr-TR" sz="1800" cap="none" dirty="0">
                <a:latin typeface="Comic Sans MS" pitchFamily="66" charset="0"/>
              </a:rPr>
              <a:t>İlk yönetim ilkelerinin pek çoğu askerlikle birlikte başlamıştır. </a:t>
            </a:r>
          </a:p>
          <a:p>
            <a:pPr algn="just">
              <a:buFont typeface="Wingdings" pitchFamily="2" charset="2"/>
              <a:buChar char="q"/>
            </a:pPr>
            <a:r>
              <a:rPr lang="tr-TR" sz="1800" cap="none" dirty="0">
                <a:latin typeface="Comic Sans MS" pitchFamily="66" charset="0"/>
              </a:rPr>
              <a:t>İnsanların çoğalması ve insan ihtiyaçlarının çeşitlenmesi gibi gelişmeler çok sayıda insanı ve bu insanların ilişkilerini düzenleyecek yönetim birimleri ve örgütlerin kurulmasını zorunlu kılmıştır. </a:t>
            </a:r>
          </a:p>
          <a:p>
            <a:pPr algn="just">
              <a:buFont typeface="Wingdings" pitchFamily="2" charset="2"/>
              <a:buChar char="q"/>
            </a:pPr>
            <a:r>
              <a:rPr lang="tr-TR" sz="1800" cap="none" dirty="0">
                <a:latin typeface="Comic Sans MS" pitchFamily="66" charset="0"/>
              </a:rPr>
              <a:t>İşletme yönetimi işletmelerin ortaya çıkmasıyla ve sanayi devrimi ile başlamış, modern ve bilimsel yönetim anlayışı ile olgunlaşmıştır.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84862" y="908720"/>
            <a:ext cx="7773338" cy="1024532"/>
          </a:xfrm>
        </p:spPr>
        <p:txBody>
          <a:bodyPr/>
          <a:lstStyle/>
          <a:p>
            <a:r>
              <a:rPr lang="tr-TR" b="1" cap="none" dirty="0">
                <a:latin typeface="Comic Sans MS" pitchFamily="66" charset="0"/>
              </a:rPr>
              <a:t>YÖNETİM TANIMI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3"/>
          </p:nvPr>
        </p:nvSpPr>
        <p:spPr>
          <a:xfrm>
            <a:off x="685330" y="2276871"/>
            <a:ext cx="7772870" cy="3514329"/>
          </a:xfrm>
        </p:spPr>
        <p:txBody>
          <a:bodyPr>
            <a:noAutofit/>
          </a:bodyPr>
          <a:lstStyle/>
          <a:p>
            <a:pPr algn="just">
              <a:buFont typeface="Wingdings" pitchFamily="2" charset="2"/>
              <a:buChar char="q"/>
            </a:pPr>
            <a:r>
              <a:rPr lang="tr-TR" sz="1800" b="1" cap="none" dirty="0">
                <a:latin typeface="Comic Sans MS" pitchFamily="66" charset="0"/>
              </a:rPr>
              <a:t>Yönetim:</a:t>
            </a:r>
            <a:r>
              <a:rPr lang="tr-TR" sz="1800" cap="none" dirty="0">
                <a:latin typeface="Comic Sans MS" pitchFamily="66" charset="0"/>
              </a:rPr>
              <a:t> başkaları aracılığı ile amaçlara ulaşma veya başkalarına iş gördürme faaliyetlerinin toplamıdır.</a:t>
            </a:r>
          </a:p>
          <a:p>
            <a:pPr algn="just">
              <a:buFont typeface="Wingdings" pitchFamily="2" charset="2"/>
              <a:buChar char="q"/>
            </a:pPr>
            <a:r>
              <a:rPr lang="tr-TR" sz="1800" b="1" cap="none" dirty="0">
                <a:latin typeface="Comic Sans MS" pitchFamily="66" charset="0"/>
              </a:rPr>
              <a:t>Yönetim: </a:t>
            </a:r>
            <a:r>
              <a:rPr lang="tr-TR" sz="1800" cap="none" dirty="0">
                <a:latin typeface="Comic Sans MS" pitchFamily="66" charset="0"/>
              </a:rPr>
              <a:t>örgütsel kaynakların planlanması, örgütlenmesi, yöneltilmesi ve denetimi yoluyla örgüt amaçlarına etkili ve verimli bir şekilde ulaşılmasıdır.</a:t>
            </a:r>
          </a:p>
          <a:p>
            <a:pPr algn="just">
              <a:buNone/>
            </a:pPr>
            <a:endParaRPr lang="tr-TR" sz="1800" cap="none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8769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85332" y="618519"/>
            <a:ext cx="7773338" cy="1024532"/>
          </a:xfrm>
        </p:spPr>
        <p:txBody>
          <a:bodyPr/>
          <a:lstStyle/>
          <a:p>
            <a:r>
              <a:rPr lang="tr-TR" b="1" cap="none" dirty="0">
                <a:latin typeface="Comic Sans MS" pitchFamily="66" charset="0"/>
              </a:rPr>
              <a:t>YÖNETİM TANIMI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3"/>
          </p:nvPr>
        </p:nvSpPr>
        <p:spPr>
          <a:xfrm>
            <a:off x="685330" y="2204863"/>
            <a:ext cx="7772870" cy="3586337"/>
          </a:xfrm>
        </p:spPr>
        <p:txBody>
          <a:bodyPr>
            <a:noAutofit/>
          </a:bodyPr>
          <a:lstStyle/>
          <a:p>
            <a:pPr algn="just">
              <a:spcBef>
                <a:spcPts val="600"/>
              </a:spcBef>
              <a:buFont typeface="Wingdings" pitchFamily="2" charset="2"/>
              <a:buChar char="q"/>
            </a:pPr>
            <a:r>
              <a:rPr lang="tr-TR" sz="1800" cap="none" dirty="0">
                <a:latin typeface="Comic Sans MS" pitchFamily="66" charset="0"/>
              </a:rPr>
              <a:t>Yönetim beş fonksiyonel faaliyetten oluşan bir süreçtir. </a:t>
            </a:r>
          </a:p>
          <a:p>
            <a:pPr lvl="1" algn="just">
              <a:spcBef>
                <a:spcPts val="600"/>
              </a:spcBef>
              <a:buFont typeface="Wingdings" pitchFamily="2" charset="2"/>
              <a:buChar char="v"/>
            </a:pPr>
            <a:r>
              <a:rPr lang="tr-TR" cap="none" dirty="0">
                <a:latin typeface="Comic Sans MS" pitchFamily="66" charset="0"/>
              </a:rPr>
              <a:t>planlama, </a:t>
            </a:r>
          </a:p>
          <a:p>
            <a:pPr lvl="1" algn="just">
              <a:spcBef>
                <a:spcPts val="600"/>
              </a:spcBef>
              <a:buFont typeface="Wingdings" pitchFamily="2" charset="2"/>
              <a:buChar char="v"/>
            </a:pPr>
            <a:r>
              <a:rPr lang="tr-TR" cap="none" dirty="0">
                <a:latin typeface="Comic Sans MS" pitchFamily="66" charset="0"/>
              </a:rPr>
              <a:t>örgütleme, </a:t>
            </a:r>
          </a:p>
          <a:p>
            <a:pPr lvl="1" algn="just">
              <a:spcBef>
                <a:spcPts val="600"/>
              </a:spcBef>
              <a:buFont typeface="Wingdings" pitchFamily="2" charset="2"/>
              <a:buChar char="v"/>
            </a:pPr>
            <a:r>
              <a:rPr lang="tr-TR" cap="none" dirty="0">
                <a:latin typeface="Comic Sans MS" pitchFamily="66" charset="0"/>
              </a:rPr>
              <a:t>yürütme, </a:t>
            </a:r>
          </a:p>
          <a:p>
            <a:pPr lvl="1" algn="just">
              <a:spcBef>
                <a:spcPts val="600"/>
              </a:spcBef>
              <a:buFont typeface="Wingdings" pitchFamily="2" charset="2"/>
              <a:buChar char="v"/>
            </a:pPr>
            <a:r>
              <a:rPr lang="tr-TR" cap="none" dirty="0">
                <a:latin typeface="Comic Sans MS" pitchFamily="66" charset="0"/>
              </a:rPr>
              <a:t>Koordinasyon,</a:t>
            </a:r>
          </a:p>
          <a:p>
            <a:pPr lvl="1" algn="just">
              <a:spcBef>
                <a:spcPts val="600"/>
              </a:spcBef>
              <a:buFont typeface="Wingdings" pitchFamily="2" charset="2"/>
              <a:buChar char="v"/>
            </a:pPr>
            <a:r>
              <a:rPr lang="tr-TR" cap="none" dirty="0">
                <a:latin typeface="Comic Sans MS" pitchFamily="66" charset="0"/>
              </a:rPr>
              <a:t>Denetim </a:t>
            </a:r>
          </a:p>
          <a:p>
            <a:pPr marL="0" lvl="1" indent="0" algn="just">
              <a:spcBef>
                <a:spcPts val="600"/>
              </a:spcBef>
              <a:buNone/>
            </a:pPr>
            <a:r>
              <a:rPr lang="tr-TR" cap="none" dirty="0">
                <a:latin typeface="Comic Sans MS" pitchFamily="66" charset="0"/>
              </a:rPr>
              <a:t>	</a:t>
            </a:r>
            <a:endParaRPr lang="tr-TR" sz="1800" cap="none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85332" y="618519"/>
            <a:ext cx="7773338" cy="1024532"/>
          </a:xfrm>
        </p:spPr>
        <p:txBody>
          <a:bodyPr/>
          <a:lstStyle/>
          <a:p>
            <a:r>
              <a:rPr lang="tr-TR" b="1" cap="none" dirty="0">
                <a:latin typeface="Comic Sans MS" pitchFamily="66" charset="0"/>
              </a:rPr>
              <a:t>YÖNETİM TANIMI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3"/>
          </p:nvPr>
        </p:nvSpPr>
        <p:spPr>
          <a:xfrm>
            <a:off x="685330" y="2204863"/>
            <a:ext cx="7772870" cy="3586337"/>
          </a:xfrm>
        </p:spPr>
        <p:txBody>
          <a:bodyPr>
            <a:noAutofit/>
          </a:bodyPr>
          <a:lstStyle/>
          <a:p>
            <a:pPr marL="0" lvl="1" indent="0" algn="just">
              <a:spcBef>
                <a:spcPts val="600"/>
              </a:spcBef>
              <a:buNone/>
            </a:pPr>
            <a:r>
              <a:rPr lang="tr-TR" cap="none" dirty="0">
                <a:latin typeface="Comic Sans MS" pitchFamily="66" charset="0"/>
              </a:rPr>
              <a:t>	Yönetim süreci işletmelerde, eğitim ve sağlık kurumlarında, belediyelerde, derneklerde, vakıflarda, sendikalarda, siyasi partilerde, dini, askeri ve diğer her türlü kamu kurumlarında uygulanan ortak bir faaliyet olarak karşımıza çıkmaktadır.</a:t>
            </a:r>
          </a:p>
          <a:p>
            <a:pPr algn="just">
              <a:spcBef>
                <a:spcPts val="600"/>
              </a:spcBef>
              <a:buFont typeface="Wingdings" pitchFamily="2" charset="2"/>
              <a:buChar char="q"/>
            </a:pPr>
            <a:endParaRPr lang="tr-TR" sz="1800" cap="none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6516471"/>
      </p:ext>
    </p:extLst>
  </p:cSld>
  <p:clrMapOvr>
    <a:masterClrMapping/>
  </p:clrMapOvr>
</p:sld>
</file>

<file path=ppt/theme/theme1.xml><?xml version="1.0" encoding="utf-8"?>
<a:theme xmlns:a="http://schemas.openxmlformats.org/drawingml/2006/main" name="Tema1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36807301_TF34316244.potx" id="{F8BBB03F-00B0-4112-AA57-211D078A0F11}" vid="{7FAC0621-AE91-47A5-AFB6-43EAE191C12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Tema1</Template>
  <TotalTime>314</TotalTime>
  <Words>83</Words>
  <Application>Microsoft Office PowerPoint</Application>
  <PresentationFormat>Ekran Gösterisi (4:3)</PresentationFormat>
  <Paragraphs>22</Paragraphs>
  <Slides>6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11" baseType="lpstr">
      <vt:lpstr>Arial</vt:lpstr>
      <vt:lpstr>Comic Sans MS</vt:lpstr>
      <vt:lpstr>Tw Cen MT</vt:lpstr>
      <vt:lpstr>Wingdings</vt:lpstr>
      <vt:lpstr>Tema1</vt:lpstr>
      <vt:lpstr>İşletme yönetim fonksiyonu</vt:lpstr>
      <vt:lpstr>YÖNETİM</vt:lpstr>
      <vt:lpstr>YÖNETİM TANIMI</vt:lpstr>
      <vt:lpstr>YÖNETİM TANIMI</vt:lpstr>
      <vt:lpstr>YÖNETİM TANIMI</vt:lpstr>
      <vt:lpstr>YÖNETİM TANIMI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İşletme Yönetim Fonksiyonları</dc:title>
  <dc:creator>User</dc:creator>
  <cp:lastModifiedBy>User</cp:lastModifiedBy>
  <cp:revision>11</cp:revision>
  <dcterms:created xsi:type="dcterms:W3CDTF">2020-05-01T14:47:33Z</dcterms:created>
  <dcterms:modified xsi:type="dcterms:W3CDTF">2020-05-07T09:01:23Z</dcterms:modified>
</cp:coreProperties>
</file>