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57" r:id="rId3"/>
    <p:sldId id="259" r:id="rId4"/>
    <p:sldId id="271" r:id="rId5"/>
    <p:sldId id="258" r:id="rId6"/>
    <p:sldId id="27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7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rtlCol="0" anchor="b">
            <a:normAutofit/>
          </a:bodyPr>
          <a:lstStyle>
            <a:lvl1pPr algn="ctr">
              <a:defRPr sz="4800"/>
            </a:lvl1pPr>
          </a:lstStyle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 rtlCol="0"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tr-TR" noProof="0"/>
              <a:t>Asıl alt başlık stilini düzenlemek için tıklatın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19C3CA6-12DA-44EA-9A58-412A2ACE3B50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3BD49B9-E82E-41A3-9BF8-49E313E0261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sı İçeren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Resim Yer Tutucusu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tr-TR" noProof="0"/>
              <a:t>Resim eklemek için simgeyi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19C3CA6-12DA-44EA-9A58-412A2ACE3B50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3BD49B9-E82E-41A3-9BF8-49E313E0261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rtlCol="0" anchor="ctr"/>
          <a:lstStyle>
            <a:lvl1pPr algn="ctr">
              <a:defRPr sz="3200"/>
            </a:lvl1pPr>
          </a:lstStyle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rtlCol="0"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19C3CA6-12DA-44EA-9A58-412A2ACE3B50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3BD49B9-E82E-41A3-9BF8-49E313E0261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Resim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12" name="Metin Yer Tutucusu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19C3CA6-12DA-44EA-9A58-412A2ACE3B50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3BD49B9-E82E-41A3-9BF8-49E313E0261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3" name="Metin Kutusu 12"/>
          <p:cNvSpPr txBox="1"/>
          <p:nvPr/>
        </p:nvSpPr>
        <p:spPr>
          <a:xfrm>
            <a:off x="751116" y="75416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tr-TR" sz="8000" noProof="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7918169" y="299357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tr-TR" sz="8000" noProof="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d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rtlCol="0"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19C3CA6-12DA-44EA-9A58-412A2ACE3B50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3BD49B9-E82E-41A3-9BF8-49E313E0261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Resim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Başlık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 rtlCol="0"/>
          <a:lstStyle/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7" name="Metin Yer Tutucusu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/>
              <a:t>Asıl metin stillerini düzenlemek için tıklatın</a:t>
            </a:r>
          </a:p>
        </p:txBody>
      </p:sp>
      <p:sp>
        <p:nvSpPr>
          <p:cNvPr id="8" name="Metin Yer Tutucusu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/>
              <a:t>Asıl metin stillerini düzenlemek için tıklatın</a:t>
            </a:r>
          </a:p>
        </p:txBody>
      </p:sp>
      <p:sp>
        <p:nvSpPr>
          <p:cNvPr id="9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/>
              <a:t>Asıl metin stillerini düzenlemek için tıklatın</a:t>
            </a:r>
          </a:p>
        </p:txBody>
      </p:sp>
      <p:sp>
        <p:nvSpPr>
          <p:cNvPr id="10" name="Metin Yer Tutucusu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/>
              <a:t>Asıl metin stillerini düzenlemek için tıklatın</a:t>
            </a:r>
          </a:p>
        </p:txBody>
      </p:sp>
      <p:sp>
        <p:nvSpPr>
          <p:cNvPr id="11" name="Metin Yer Tutucusu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/>
              <a:t>Asıl metin stillerini düzenlemek için tıklatın</a:t>
            </a:r>
          </a:p>
        </p:txBody>
      </p:sp>
      <p:sp>
        <p:nvSpPr>
          <p:cNvPr id="12" name="Metin Yer Tutucusu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/>
              <a:t>Asıl metin stillerini düzenlemek için tıklatın</a:t>
            </a:r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19C3CA6-12DA-44EA-9A58-412A2ACE3B50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3BD49B9-E82E-41A3-9BF8-49E313E0261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Resim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Başlık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 rtlCol="0"/>
          <a:lstStyle/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19" name="Metin Yer Tutucusu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/>
              <a:t>Asıl metin stillerini düzenlemek için tıklatın</a:t>
            </a:r>
          </a:p>
        </p:txBody>
      </p:sp>
      <p:sp>
        <p:nvSpPr>
          <p:cNvPr id="20" name="Resim Yer Tutucusu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tr-TR" noProof="0"/>
              <a:t>Resim eklemek için simgeyi tıklatın</a:t>
            </a:r>
            <a:endParaRPr lang="tr-TR" noProof="0" dirty="0"/>
          </a:p>
        </p:txBody>
      </p:sp>
      <p:sp>
        <p:nvSpPr>
          <p:cNvPr id="21" name="Metin Yer Tutucusu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/>
              <a:t>Asıl metin stillerini düzenlemek için tıklatın</a:t>
            </a:r>
          </a:p>
        </p:txBody>
      </p:sp>
      <p:sp>
        <p:nvSpPr>
          <p:cNvPr id="22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/>
              <a:t>Asıl metin stillerini düzenlemek için tıklatın</a:t>
            </a:r>
          </a:p>
        </p:txBody>
      </p:sp>
      <p:sp>
        <p:nvSpPr>
          <p:cNvPr id="23" name="Resim Yer Tutucusu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tr-TR" noProof="0"/>
              <a:t>Resim eklemek için simgeyi tıklatın</a:t>
            </a:r>
            <a:endParaRPr lang="tr-TR" noProof="0" dirty="0"/>
          </a:p>
        </p:txBody>
      </p:sp>
      <p:sp>
        <p:nvSpPr>
          <p:cNvPr id="24" name="Metin Yer Tutucusu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/>
              <a:t>Asıl metin stillerini düzenlemek için tıklatın</a:t>
            </a:r>
          </a:p>
        </p:txBody>
      </p:sp>
      <p:sp>
        <p:nvSpPr>
          <p:cNvPr id="25" name="Metin Yer Tutucusu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/>
              <a:t>Asıl metin stillerini düzenlemek için tıklatın</a:t>
            </a:r>
          </a:p>
        </p:txBody>
      </p:sp>
      <p:sp>
        <p:nvSpPr>
          <p:cNvPr id="26" name="Resim Yer Tutucusu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tr-TR" noProof="0"/>
              <a:t>Resim eklemek için simgeyi tıklatın</a:t>
            </a:r>
            <a:endParaRPr lang="tr-TR" noProof="0" dirty="0"/>
          </a:p>
        </p:txBody>
      </p:sp>
      <p:sp>
        <p:nvSpPr>
          <p:cNvPr id="27" name="Metin Yer Tutucusu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/>
              <a:t>Asıl metin stillerini düzenlemek için tıklatın</a:t>
            </a:r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19C3CA6-12DA-44EA-9A58-412A2ACE3B50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3BD49B9-E82E-41A3-9BF8-49E313E0261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11" name="Dikey Metin Yer Tutucusu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 rtlCol="0"/>
          <a:lstStyle/>
          <a:p>
            <a:pPr lvl="0" rtl="0"/>
            <a:r>
              <a:rPr lang="tr-TR" noProof="0"/>
              <a:t>Asıl metin stillerini düzenlemek için tıklatın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19C3CA6-12DA-44EA-9A58-412A2ACE3B50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3BD49B9-E82E-41A3-9BF8-49E313E0261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 rtlCol="0"/>
          <a:lstStyle>
            <a:lvl1pPr algn="l">
              <a:defRPr/>
            </a:lvl1pPr>
          </a:lstStyle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8" name="Dikey Metin Yer Tutucusu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 rtlCol="0"/>
          <a:lstStyle/>
          <a:p>
            <a:pPr lvl="0" rtl="0"/>
            <a:r>
              <a:rPr lang="tr-TR" noProof="0"/>
              <a:t>Asıl metin stillerini düzenlemek için tıklatın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19C3CA6-12DA-44EA-9A58-412A2ACE3B50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3BD49B9-E82E-41A3-9BF8-49E313E0261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12" name="İçerik Yer Tutucusu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 rtlCol="0"/>
          <a:lstStyle/>
          <a:p>
            <a:pPr lvl="0" rtl="0"/>
            <a:r>
              <a:rPr lang="tr-TR" noProof="0"/>
              <a:t>Asıl metin stillerini düzenlemek için tıklatın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19C3CA6-12DA-44EA-9A58-412A2ACE3B50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3BD49B9-E82E-41A3-9BF8-49E313E0261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Başlığ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rtlCol="0" anchor="b">
            <a:normAutofit/>
          </a:bodyPr>
          <a:lstStyle>
            <a:lvl1pPr>
              <a:defRPr sz="4000"/>
            </a:lvl1pPr>
          </a:lstStyle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tr-TR" noProof="0"/>
              <a:t>Asıl metin stillerini düzenlemek için tıklatın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19C3CA6-12DA-44EA-9A58-412A2ACE3B50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3BD49B9-E82E-41A3-9BF8-49E313E0261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Başlık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 rtlCol="0"/>
          <a:lstStyle/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12" name="İçerik Yer Tutucusu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 rtlCol="0"/>
          <a:lstStyle/>
          <a:p>
            <a:pPr lvl="0" rtl="0"/>
            <a:r>
              <a:rPr lang="tr-TR" noProof="0"/>
              <a:t>Asıl metin stillerini düzenlemek için tıklatın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13" name="İçerik Yer Tutucusu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 rtlCol="0"/>
          <a:lstStyle/>
          <a:p>
            <a:pPr lvl="0" rtl="0"/>
            <a:r>
              <a:rPr lang="tr-TR" noProof="0"/>
              <a:t>Asıl metin stillerini düzenlemek için tıklatın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19C3CA6-12DA-44EA-9A58-412A2ACE3B50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3BD49B9-E82E-41A3-9BF8-49E313E0261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Resim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Başlık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 rtlCol="0"/>
          <a:lstStyle/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rtlCol="0"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/>
              <a:t>Asıl metin stillerini düzenlemek için tıklatın</a:t>
            </a:r>
          </a:p>
        </p:txBody>
      </p:sp>
      <p:sp>
        <p:nvSpPr>
          <p:cNvPr id="12" name="İçerik Yer Tutucusu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 rtlCol="0"/>
          <a:lstStyle/>
          <a:p>
            <a:pPr lvl="0" rtl="0"/>
            <a:r>
              <a:rPr lang="tr-TR" noProof="0"/>
              <a:t>Asıl metin stillerini düzenlemek için tıklatın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rtlCol="0"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/>
              <a:t>Asıl metin stillerini düzenlemek için tıklatın</a:t>
            </a:r>
          </a:p>
        </p:txBody>
      </p:sp>
      <p:sp>
        <p:nvSpPr>
          <p:cNvPr id="13" name="İçerik Yer Tutucusu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 rtlCol="0"/>
          <a:lstStyle/>
          <a:p>
            <a:pPr lvl="0" rtl="0"/>
            <a:r>
              <a:rPr lang="tr-TR" noProof="0"/>
              <a:t>Asıl metin stillerini düzenlemek için tıklatın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19C3CA6-12DA-44EA-9A58-412A2ACE3B50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3BD49B9-E82E-41A3-9BF8-49E313E0261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19C3CA6-12DA-44EA-9A58-412A2ACE3B50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3BD49B9-E82E-41A3-9BF8-49E313E0261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arih Yer Tutucus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19C3CA6-12DA-44EA-9A58-412A2ACE3B50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3BD49B9-E82E-41A3-9BF8-49E313E0261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Resim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Resim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10" name="İçerik Yer Tutucusu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 rtlCol="0"/>
          <a:lstStyle/>
          <a:p>
            <a:pPr lvl="0" rtl="0"/>
            <a:r>
              <a:rPr lang="tr-TR" noProof="0"/>
              <a:t>Asıl metin stillerini düzenlemek için tıklatın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19C3CA6-12DA-44EA-9A58-412A2ACE3B50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3BD49B9-E82E-41A3-9BF8-49E313E0261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Resim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4451227" cy="2023254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tr-TR" noProof="0"/>
              <a:t>Asıl başlık stili için tıklatın</a:t>
            </a:r>
            <a:endParaRPr lang="tr-TR" noProof="0" dirty="0"/>
          </a:p>
        </p:txBody>
      </p:sp>
      <p:sp>
        <p:nvSpPr>
          <p:cNvPr id="3" name="Resim Yer Tutucusu 2"/>
          <p:cNvSpPr>
            <a:spLocks noGrp="1" noChangeAspect="1"/>
          </p:cNvSpPr>
          <p:nvPr>
            <p:ph type="pic" idx="1"/>
          </p:nvPr>
        </p:nvSpPr>
        <p:spPr>
          <a:xfrm>
            <a:off x="5568602" y="609601"/>
            <a:ext cx="2441519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tr-TR" noProof="0"/>
              <a:t>Resim eklemek için simgeyi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451212" cy="3158347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19C3CA6-12DA-44EA-9A58-412A2ACE3B50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3BD49B9-E82E-41A3-9BF8-49E313E0261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tr-TR" noProof="0" dirty="0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tr-TR" noProof="0" dirty="0"/>
              <a:t>Asıl metin stillerini düzenlemek için tıklayın</a:t>
            </a:r>
          </a:p>
          <a:p>
            <a:pPr lvl="1" rtl="0"/>
            <a:r>
              <a:rPr lang="tr-TR" noProof="0" dirty="0"/>
              <a:t>İkinci düzey</a:t>
            </a:r>
          </a:p>
          <a:p>
            <a:pPr lvl="2" rtl="0"/>
            <a:r>
              <a:rPr lang="tr-TR" noProof="0" dirty="0"/>
              <a:t>Üçüncü düzey</a:t>
            </a:r>
          </a:p>
          <a:p>
            <a:pPr lvl="3" rtl="0"/>
            <a:r>
              <a:rPr lang="tr-TR" noProof="0" dirty="0"/>
              <a:t>Dördüncü düzey</a:t>
            </a:r>
          </a:p>
          <a:p>
            <a:pPr lvl="4" rtl="0"/>
            <a:r>
              <a:rPr lang="tr-TR" noProof="0" dirty="0"/>
              <a:t>Beşinci düzey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19C3CA6-12DA-44EA-9A58-412A2ACE3B50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3BD49B9-E82E-41A3-9BF8-49E313E0261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B73E298A-1F2E-43F6-A15C-146D303FE7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İşletme yönetim fonksiyonu</a:t>
            </a:r>
          </a:p>
        </p:txBody>
      </p:sp>
      <p:sp>
        <p:nvSpPr>
          <p:cNvPr id="5" name="Alt Başlık 4">
            <a:extLst>
              <a:ext uri="{FF2B5EF4-FFF2-40B4-BE49-F238E27FC236}">
                <a16:creationId xmlns:a16="http://schemas.microsoft.com/office/drawing/2014/main" id="{13704F0F-6153-4E15-ACE0-F13FC554B6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4814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>
                <a:latin typeface="Comic Sans MS" pitchFamily="66" charset="0"/>
              </a:rPr>
              <a:t>YÖNETİM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685330" y="1928803"/>
            <a:ext cx="7772870" cy="386239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sz="2300" cap="none" dirty="0">
                <a:latin typeface="Comic Sans MS" pitchFamily="66" charset="0"/>
              </a:rPr>
              <a:t>		İki veya daha fazla insanın ortak bir amaç etrafında çalışmalarını organize etmesiyle yönetim söz konusu olur. </a:t>
            </a:r>
          </a:p>
          <a:p>
            <a:pPr algn="just">
              <a:buNone/>
            </a:pPr>
            <a:r>
              <a:rPr lang="tr-TR" sz="2300" cap="none" dirty="0">
                <a:latin typeface="Comic Sans MS" pitchFamily="66" charset="0"/>
              </a:rPr>
              <a:t>		Diğer bir deyişle, yönetim insanların tek başlarına gerçekleştiremeyecekleri amaçlara ulaşabilmek için yürütülen grup faaliyetidir. </a:t>
            </a:r>
          </a:p>
          <a:p>
            <a:pPr algn="just">
              <a:buNone/>
            </a:pPr>
            <a:r>
              <a:rPr lang="tr-TR" sz="2300" cap="none" dirty="0">
                <a:latin typeface="Comic Sans MS" pitchFamily="66" charset="0"/>
              </a:rPr>
              <a:t>		Yönetim sosyal bir niteliğe sahip olup işbirliği ve koordinasyon sürecini de gerektirmektedir.</a:t>
            </a:r>
          </a:p>
          <a:p>
            <a:pPr algn="just"/>
            <a:endParaRPr lang="tr-TR" sz="2300" cap="none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332" y="618519"/>
            <a:ext cx="7773338" cy="1024532"/>
          </a:xfrm>
        </p:spPr>
        <p:txBody>
          <a:bodyPr/>
          <a:lstStyle/>
          <a:p>
            <a:r>
              <a:rPr lang="tr-TR" b="1" cap="none" dirty="0">
                <a:latin typeface="Comic Sans MS" pitchFamily="66" charset="0"/>
              </a:rPr>
              <a:t>YÖNETİM TANIMI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685330" y="1844823"/>
            <a:ext cx="7772870" cy="3946377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tr-TR" sz="1800" cap="none" dirty="0">
                <a:latin typeface="Comic Sans MS" pitchFamily="66" charset="0"/>
              </a:rPr>
              <a:t>İlk yönetim ilkelerinin pek çoğu askerlikle birlikte başlamıştır. </a:t>
            </a:r>
          </a:p>
          <a:p>
            <a:pPr algn="just">
              <a:buFont typeface="Wingdings" pitchFamily="2" charset="2"/>
              <a:buChar char="q"/>
            </a:pPr>
            <a:r>
              <a:rPr lang="tr-TR" sz="1800" cap="none" dirty="0">
                <a:latin typeface="Comic Sans MS" pitchFamily="66" charset="0"/>
              </a:rPr>
              <a:t>İnsanların çoğalması ve insan ihtiyaçlarının çeşitlenmesi gibi gelişmeler çok sayıda insanı ve bu insanların ilişkilerini düzenleyecek yönetim birimleri ve örgütlerin kurulmasını zorunlu kılmıştır. </a:t>
            </a:r>
          </a:p>
          <a:p>
            <a:pPr algn="just">
              <a:buFont typeface="Wingdings" pitchFamily="2" charset="2"/>
              <a:buChar char="q"/>
            </a:pPr>
            <a:r>
              <a:rPr lang="tr-TR" sz="1800" cap="none" dirty="0">
                <a:latin typeface="Comic Sans MS" pitchFamily="66" charset="0"/>
              </a:rPr>
              <a:t>İşletme yönetimi işletmelerin ortaya çıkmasıyla ve sanayi devrimi ile başlamış, modern ve bilimsel yönetim anlayışı ile olgunlaşmıştır.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4862" y="908720"/>
            <a:ext cx="7773338" cy="1024532"/>
          </a:xfrm>
        </p:spPr>
        <p:txBody>
          <a:bodyPr/>
          <a:lstStyle/>
          <a:p>
            <a:r>
              <a:rPr lang="tr-TR" b="1" cap="none" dirty="0">
                <a:latin typeface="Comic Sans MS" pitchFamily="66" charset="0"/>
              </a:rPr>
              <a:t>YÖNETİM TANIMI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685330" y="2276871"/>
            <a:ext cx="7772870" cy="3514329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tr-TR" sz="1800" b="1" cap="none" dirty="0">
                <a:latin typeface="Comic Sans MS" pitchFamily="66" charset="0"/>
              </a:rPr>
              <a:t>Yönetim:</a:t>
            </a:r>
            <a:r>
              <a:rPr lang="tr-TR" sz="1800" cap="none" dirty="0">
                <a:latin typeface="Comic Sans MS" pitchFamily="66" charset="0"/>
              </a:rPr>
              <a:t> başkaları aracılığı ile amaçlara ulaşma veya başkalarına iş gördürme faaliyetlerinin toplamıdır.</a:t>
            </a:r>
          </a:p>
          <a:p>
            <a:pPr algn="just">
              <a:buFont typeface="Wingdings" pitchFamily="2" charset="2"/>
              <a:buChar char="q"/>
            </a:pPr>
            <a:r>
              <a:rPr lang="tr-TR" sz="1800" b="1" cap="none" dirty="0">
                <a:latin typeface="Comic Sans MS" pitchFamily="66" charset="0"/>
              </a:rPr>
              <a:t>Yönetim: </a:t>
            </a:r>
            <a:r>
              <a:rPr lang="tr-TR" sz="1800" cap="none" dirty="0">
                <a:latin typeface="Comic Sans MS" pitchFamily="66" charset="0"/>
              </a:rPr>
              <a:t>örgütsel kaynakların planlanması, örgütlenmesi, yöneltilmesi ve denetimi yoluyla örgüt amaçlarına etkili ve verimli bir şekilde ulaşılmasıdır.</a:t>
            </a:r>
          </a:p>
          <a:p>
            <a:pPr algn="just">
              <a:buNone/>
            </a:pPr>
            <a:endParaRPr lang="tr-TR" sz="1800" cap="none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76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332" y="618519"/>
            <a:ext cx="7773338" cy="1024532"/>
          </a:xfrm>
        </p:spPr>
        <p:txBody>
          <a:bodyPr/>
          <a:lstStyle/>
          <a:p>
            <a:r>
              <a:rPr lang="tr-TR" b="1" cap="none" dirty="0">
                <a:latin typeface="Comic Sans MS" pitchFamily="66" charset="0"/>
              </a:rPr>
              <a:t>YÖNETİM TANIMI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685330" y="2204863"/>
            <a:ext cx="7772870" cy="3586337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buFont typeface="Wingdings" pitchFamily="2" charset="2"/>
              <a:buChar char="q"/>
            </a:pPr>
            <a:r>
              <a:rPr lang="tr-TR" sz="1800" cap="none" dirty="0">
                <a:latin typeface="Comic Sans MS" pitchFamily="66" charset="0"/>
              </a:rPr>
              <a:t>Yönetim beş fonksiyonel faaliyetten oluşan bir süreçtir. 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v"/>
            </a:pPr>
            <a:r>
              <a:rPr lang="tr-TR" cap="none" dirty="0">
                <a:latin typeface="Comic Sans MS" pitchFamily="66" charset="0"/>
              </a:rPr>
              <a:t>planlama, 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v"/>
            </a:pPr>
            <a:r>
              <a:rPr lang="tr-TR" cap="none" dirty="0">
                <a:latin typeface="Comic Sans MS" pitchFamily="66" charset="0"/>
              </a:rPr>
              <a:t>örgütleme, 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v"/>
            </a:pPr>
            <a:r>
              <a:rPr lang="tr-TR" cap="none" dirty="0">
                <a:latin typeface="Comic Sans MS" pitchFamily="66" charset="0"/>
              </a:rPr>
              <a:t>yürütme, 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v"/>
            </a:pPr>
            <a:r>
              <a:rPr lang="tr-TR" cap="none" dirty="0">
                <a:latin typeface="Comic Sans MS" pitchFamily="66" charset="0"/>
              </a:rPr>
              <a:t>Koordinasyon,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v"/>
            </a:pPr>
            <a:r>
              <a:rPr lang="tr-TR" cap="none" dirty="0">
                <a:latin typeface="Comic Sans MS" pitchFamily="66" charset="0"/>
              </a:rPr>
              <a:t>Denetim </a:t>
            </a:r>
          </a:p>
          <a:p>
            <a:pPr marL="0" lvl="1" indent="0" algn="just">
              <a:spcBef>
                <a:spcPts val="600"/>
              </a:spcBef>
              <a:buNone/>
            </a:pPr>
            <a:r>
              <a:rPr lang="tr-TR" cap="none" dirty="0">
                <a:latin typeface="Comic Sans MS" pitchFamily="66" charset="0"/>
              </a:rPr>
              <a:t>	</a:t>
            </a:r>
            <a:endParaRPr lang="tr-TR" sz="1800" cap="none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332" y="618519"/>
            <a:ext cx="7773338" cy="1024532"/>
          </a:xfrm>
        </p:spPr>
        <p:txBody>
          <a:bodyPr/>
          <a:lstStyle/>
          <a:p>
            <a:r>
              <a:rPr lang="tr-TR" b="1" cap="none" dirty="0">
                <a:latin typeface="Comic Sans MS" pitchFamily="66" charset="0"/>
              </a:rPr>
              <a:t>YÖNETİM TANIMI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685330" y="2204863"/>
            <a:ext cx="7772870" cy="3586337"/>
          </a:xfrm>
        </p:spPr>
        <p:txBody>
          <a:bodyPr>
            <a:noAutofit/>
          </a:bodyPr>
          <a:lstStyle/>
          <a:p>
            <a:pPr marL="0" lvl="1" indent="0" algn="just">
              <a:spcBef>
                <a:spcPts val="600"/>
              </a:spcBef>
              <a:buNone/>
            </a:pPr>
            <a:r>
              <a:rPr lang="tr-TR" cap="none" dirty="0">
                <a:latin typeface="Comic Sans MS" pitchFamily="66" charset="0"/>
              </a:rPr>
              <a:t>	Yönetim süreci işletmelerde, eğitim ve sağlık kurumlarında, belediyelerde, derneklerde, vakıflarda, sendikalarda, siyasi partilerde, dini, askeri ve diğer her türlü kamu kurumlarında uygulanan ortak bir faaliyet olarak karşımıza çıkmaktadır.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q"/>
            </a:pPr>
            <a:endParaRPr lang="tr-TR" sz="1800" cap="none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5164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1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807301_TF34316244.potx" id="{F8BBB03F-00B0-4112-AA57-211D078A0F11}" vid="{7FAC0621-AE91-47A5-AFB6-43EAE191C12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314</TotalTime>
  <Words>83</Words>
  <Application>Microsoft Office PowerPoint</Application>
  <PresentationFormat>Ekran Gösterisi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Comic Sans MS</vt:lpstr>
      <vt:lpstr>Tw Cen MT</vt:lpstr>
      <vt:lpstr>Wingdings</vt:lpstr>
      <vt:lpstr>Tema1</vt:lpstr>
      <vt:lpstr>İşletme yönetim fonksiyonu</vt:lpstr>
      <vt:lpstr>YÖNETİM</vt:lpstr>
      <vt:lpstr>YÖNETİM TANIMI</vt:lpstr>
      <vt:lpstr>YÖNETİM TANIMI</vt:lpstr>
      <vt:lpstr>YÖNETİM TANIMI</vt:lpstr>
      <vt:lpstr>YÖNETİM TANIMI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İşletme Yönetim Fonksiyonları</dc:title>
  <dc:creator>User</dc:creator>
  <cp:lastModifiedBy>User</cp:lastModifiedBy>
  <cp:revision>11</cp:revision>
  <dcterms:created xsi:type="dcterms:W3CDTF">2020-05-01T14:47:33Z</dcterms:created>
  <dcterms:modified xsi:type="dcterms:W3CDTF">2020-05-07T09:01:23Z</dcterms:modified>
</cp:coreProperties>
</file>