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6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3176D-2255-4688-8203-344DB825DC5E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7ADB3-8694-459E-B8F5-BEE5E997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44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54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50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12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67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08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4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94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86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73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35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98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A0F08-6593-4B4B-A167-3F10EF367C8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FFD4-F690-4478-83D5-8E6A77878B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52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2</a:t>
            </a:r>
          </a:p>
          <a:p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04635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Geçen Haftanın Özeti</a:t>
            </a:r>
            <a:endParaRPr lang="tr-TR" sz="2000" b="1" dirty="0" smtClean="0"/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</a:t>
            </a:r>
            <a:r>
              <a:rPr lang="tr-TR" sz="2000" dirty="0" smtClean="0"/>
              <a:t>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drama, sadece ısınma ve iletişim-etkileşim oyunlarından oluşmaz. Yaratıcı drama çalışmaları temel olarak dramatik kurguya sahip canlandırmalara dayanır.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0767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tr-TR" sz="2000" b="1" dirty="0" smtClean="0"/>
              <a:t>Yaratıcı </a:t>
            </a:r>
            <a:r>
              <a:rPr lang="tr-TR" sz="2000" b="1" dirty="0" smtClean="0"/>
              <a:t>drama, katılımcıların deneyimlerine dayanır ve katılımcıları merkeze alır.</a:t>
            </a:r>
          </a:p>
          <a:p>
            <a:pPr marL="457200" indent="-457200" algn="just">
              <a:lnSpc>
                <a:spcPct val="150000"/>
              </a:lnSpc>
              <a:buAutoNum type="arabicPeriod" startAt="3"/>
            </a:pPr>
            <a:r>
              <a:rPr lang="tr-TR" sz="2000" b="1" dirty="0" smtClean="0"/>
              <a:t>Yaratıcı drama çalışmaları, bu çalışmalara katılmak isteyen ve alanın getirdiği kuralları yerine getiren herkesle yürütülür.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450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sadece ısınma ve iletişim-etkileşim oyunlarından oluşmaz. Yaratıcı drama çalışmaları temel olarak dramatik kurguya sahip canlandırmalara dayanır.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6"/>
                </a:solidFill>
              </a:rPr>
              <a:t>Yaratıcı drama, katılımcıların deneyimlerine dayanır ve katılımcıları merkeze alır.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3622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sadece ısınma ve iletişim-etkileşim oyunlarından oluşmaz. Yaratıcı drama çalışmaları temel olarak dramatik kurguya sahip canlandırmalara dayanır.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katılımcıların deneyimlerine dayanır ve katılımcıları merkeze alır.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75000"/>
                  </a:schemeClr>
                </a:solidFill>
              </a:rPr>
              <a:t>Yaratıcı drama çalışmaları, bu çalışmalara katılmak isteyen ve alanın getirdiği kuralları yerine getiren herkesle yürütülür.</a:t>
            </a: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565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FFC000"/>
                </a:solidFill>
              </a:rPr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sadece ısınma ve iletişim-etkileşim oyunlarından oluşmaz. Yaratıcı drama çalışmaları temel olarak dramatik kurguya sahip canlandırmalara dayanır.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6"/>
                </a:solidFill>
              </a:rPr>
              <a:t>Yaratıcı drama, katılımcıların deneyimlerine dayanır ve katılımcıları merkeze alır.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75000"/>
                  </a:schemeClr>
                </a:solidFill>
              </a:rPr>
              <a:t>Yaratıcı drama çalışmaları, bu çalışmalara katılmak isteyen ve alanın getirdiği kuralları yerine getiren herkesle yürütülür.</a:t>
            </a: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208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724879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772254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63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237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Yaratıcı Dramanın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ve Tiyatro Arasındaki Farklılıkları</dc:title>
  <dc:creator>Microsoft hesabı</dc:creator>
  <cp:lastModifiedBy>Microsoft hesabı</cp:lastModifiedBy>
  <cp:revision>18</cp:revision>
  <dcterms:created xsi:type="dcterms:W3CDTF">2020-05-15T10:51:42Z</dcterms:created>
  <dcterms:modified xsi:type="dcterms:W3CDTF">2020-07-29T11:15:26Z</dcterms:modified>
</cp:coreProperties>
</file>