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fontScale="47500" lnSpcReduction="20000"/>
          </a:bodyPr>
          <a:lstStyle/>
          <a:p>
            <a:r>
              <a:rPr lang="tr-TR" sz="4400" dirty="0">
                <a:latin typeface="Bell MT" pitchFamily="18" charset="0"/>
                <a:cs typeface="Andalus" pitchFamily="18" charset="-78"/>
              </a:rPr>
              <a:t>Sanat bugün sanata dair eski görme biçimlerine nasıl meydan okumaktadır?</a:t>
            </a:r>
          </a:p>
          <a:p>
            <a:r>
              <a:rPr lang="tr-TR" sz="4400" dirty="0" err="1">
                <a:latin typeface="Bell MT" pitchFamily="18" charset="0"/>
                <a:cs typeface="Andalus" pitchFamily="18" charset="-78"/>
              </a:rPr>
              <a:t>Postmodern</a:t>
            </a:r>
            <a:r>
              <a:rPr lang="tr-TR" sz="4400">
                <a:latin typeface="Bell MT" pitchFamily="18" charset="0"/>
                <a:cs typeface="Andalus" pitchFamily="18" charset="-78"/>
              </a:rPr>
              <a:t> sanatın cazibesi sanata dair konvansiyonları benimseme ve direnmeyi eş zamanlı harekete geçiren bir sanatla temas kurgulayabilmesinde yatıyor olabilir mi?</a:t>
            </a:r>
            <a:endParaRPr lang="tr-TR" sz="4400" dirty="0">
              <a:latin typeface="Bell MT" pitchFamily="18" charset="0"/>
              <a:cs typeface="Andalus"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p>
        </p:txBody>
      </p:sp>
      <p:sp>
        <p:nvSpPr>
          <p:cNvPr id="3" name="2 İçerik Yer Tutucusu"/>
          <p:cNvSpPr>
            <a:spLocks noGrp="1"/>
          </p:cNvSpPr>
          <p:nvPr>
            <p:ph idx="1"/>
          </p:nvPr>
        </p:nvSpPr>
        <p:spPr/>
        <p:txBody>
          <a:bodyPr>
            <a:normAutofit lnSpcReduction="10000"/>
          </a:bodyPr>
          <a:lstStyle/>
          <a:p>
            <a:r>
              <a:rPr lang="tr-TR" sz="2400" dirty="0" err="1">
                <a:latin typeface="Bell MT" pitchFamily="18" charset="0"/>
              </a:rPr>
              <a:t>Postmodern</a:t>
            </a:r>
            <a:r>
              <a:rPr lang="tr-TR" sz="2400" dirty="0">
                <a:latin typeface="Bell MT" pitchFamily="18" charset="0"/>
              </a:rPr>
              <a:t> sanat ve çöpün dönüşümü:</a:t>
            </a:r>
          </a:p>
          <a:p>
            <a:r>
              <a:rPr lang="tr-TR" sz="2400" dirty="0" err="1">
                <a:latin typeface="Bell MT" pitchFamily="18" charset="0"/>
              </a:rPr>
              <a:t>Postmodern</a:t>
            </a:r>
            <a:r>
              <a:rPr lang="tr-TR" sz="2400" dirty="0">
                <a:latin typeface="Bell MT" pitchFamily="18" charset="0"/>
              </a:rPr>
              <a:t> sanat her şeyden önce modern sanatın anlatı geleneğinde bir dönüşüm ve hatta kırılma olarak değerlendirilebilir. Bu kırılma sanat parçasının nasıl ve ne ile icra edildiğinde karşılığını bulur. Eskinin ayrıcalıklı konuları ve sunumları, o zamana kadar bir biçimde değerlendirme dışarısında bırakılan fenomenlerin sanat parçası olarak değerli bulunup bulunamayacağının sorgulanması ile az ya da çok ayrıcalıklarını kaybetmeye başlar. Çöpün, </a:t>
            </a:r>
            <a:r>
              <a:rPr lang="tr-TR" sz="2400" dirty="0" err="1">
                <a:latin typeface="Bell MT" pitchFamily="18" charset="0"/>
              </a:rPr>
              <a:t>postmodern</a:t>
            </a:r>
            <a:r>
              <a:rPr lang="tr-TR" sz="2400" dirty="0">
                <a:latin typeface="Bell MT" pitchFamily="18" charset="0"/>
              </a:rPr>
              <a:t> sanatın yükselişi ile sanat parçasına konu olması böyle bir ‘sanat parçasının içerisi ve dışarısı nelerden oluşmalıdır?’ sorgusuna iyi bir örnektir.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Bu hafta bir önceki haftanın argümanlarına bir kez daha odaklanarak </a:t>
            </a:r>
            <a:r>
              <a:rPr lang="tr-TR" sz="2400" dirty="0" err="1">
                <a:latin typeface="Bell MT" pitchFamily="18" charset="0"/>
              </a:rPr>
              <a:t>postmodern</a:t>
            </a:r>
            <a:r>
              <a:rPr lang="tr-TR" sz="2400" dirty="0">
                <a:latin typeface="Bell MT" pitchFamily="18" charset="0"/>
              </a:rPr>
              <a:t> sanatın, başta kadın bedeni üzerinde formüle edilmekte olan ama bir biçimde yaşamın pek çok alanına yayılan, “makbul” bir tür güzellik ve estetik anlayışına meydan okuma potansiyeli üzerinde duracağız. Devamında toplumsal direniş, direniş hareketleri ve sanat arasındaki bağlantıyı kurmaya çalışacağız.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13.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err="1">
                <a:latin typeface="Bell MT" pitchFamily="18" charset="0"/>
              </a:rPr>
              <a:t>Cogito</a:t>
            </a:r>
            <a:r>
              <a:rPr lang="tr-TR" sz="2400" dirty="0">
                <a:latin typeface="Bell MT" pitchFamily="18" charset="0"/>
              </a:rPr>
              <a:t> dergisi 2005 yılı Çer-Çöp isimli Özel Sayısı (Sayı: 43) (Seçme metinler: Bülent </a:t>
            </a:r>
            <a:r>
              <a:rPr lang="tr-TR" sz="2400" dirty="0" err="1">
                <a:latin typeface="Bell MT" pitchFamily="18" charset="0"/>
              </a:rPr>
              <a:t>Somay</a:t>
            </a:r>
            <a:r>
              <a:rPr lang="tr-TR" sz="2400" dirty="0">
                <a:latin typeface="Bell MT" pitchFamily="18" charset="0"/>
              </a:rPr>
              <a:t>-Çöp Nereye Gider? (s. 162-169); Zeynep Direk-</a:t>
            </a:r>
            <a:r>
              <a:rPr lang="tr-TR" sz="2400" dirty="0" err="1">
                <a:latin typeface="Bell MT" pitchFamily="18" charset="0"/>
              </a:rPr>
              <a:t>Bataille</a:t>
            </a:r>
            <a:r>
              <a:rPr lang="tr-TR" sz="2400" dirty="0">
                <a:latin typeface="Bell MT" pitchFamily="18" charset="0"/>
              </a:rPr>
              <a:t>: Tarih, Egemenlik ve Çöp (s. 171-179); Ali </a:t>
            </a:r>
            <a:r>
              <a:rPr lang="tr-TR" sz="2400" dirty="0" err="1">
                <a:latin typeface="Bell MT" pitchFamily="18" charset="0"/>
              </a:rPr>
              <a:t>Akay</a:t>
            </a:r>
            <a:r>
              <a:rPr lang="tr-TR" sz="2400" dirty="0">
                <a:latin typeface="Bell MT" pitchFamily="18" charset="0"/>
              </a:rPr>
              <a:t>-Sanatın Dışkı-Atıklarla Başkaldırısı (s. 181-187).</a:t>
            </a:r>
          </a:p>
          <a:p>
            <a:r>
              <a:rPr lang="tr-TR" sz="2400" dirty="0">
                <a:latin typeface="Bell MT" pitchFamily="18" charset="0"/>
              </a:rPr>
              <a:t>Orhan Pamuk (2018). </a:t>
            </a:r>
            <a:r>
              <a:rPr lang="tr-TR" sz="2400" i="1" dirty="0">
                <a:latin typeface="Bell MT" pitchFamily="18" charset="0"/>
              </a:rPr>
              <a:t>Yeni Hayat. </a:t>
            </a:r>
            <a:r>
              <a:rPr lang="tr-TR" sz="2400" dirty="0">
                <a:latin typeface="Bell MT" pitchFamily="18" charset="0"/>
              </a:rPr>
              <a:t>İstanbul: Yapı Kredi Yayınları. (</a:t>
            </a:r>
            <a:r>
              <a:rPr lang="tr-TR" sz="2400">
                <a:latin typeface="Bell MT" pitchFamily="18" charset="0"/>
              </a:rPr>
              <a:t>Kitabın son çeyreği)</a:t>
            </a:r>
            <a:endParaRPr lang="tr-TR" sz="2400" dirty="0">
              <a:latin typeface="Bell MT" pitchFamily="18" charset="0"/>
            </a:endParaRPr>
          </a:p>
          <a:p>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266</Words>
  <Application>Microsoft Office PowerPoint</Application>
  <PresentationFormat>On-screen Show (4:3)</PresentationFormat>
  <Paragraphs>13</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Andalus</vt:lpstr>
      <vt:lpstr>Arial</vt:lpstr>
      <vt:lpstr>Bell MT</vt:lpstr>
      <vt:lpstr>Calibri</vt:lpstr>
      <vt:lpstr>Ofis Teması</vt:lpstr>
      <vt:lpstr>3. konu</vt:lpstr>
      <vt:lpstr>13. hafta</vt:lpstr>
      <vt:lpstr>13. hafta</vt:lpstr>
      <vt:lpstr>13.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26</cp:revision>
  <dcterms:created xsi:type="dcterms:W3CDTF">2018-05-08T13:48:36Z</dcterms:created>
  <dcterms:modified xsi:type="dcterms:W3CDTF">2018-05-29T18:45:29Z</dcterms:modified>
</cp:coreProperties>
</file>