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E81CEB-4827-441B-809D-E32FDD0870D3}"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tr-TR"/>
        </a:p>
      </dgm:t>
    </dgm:pt>
    <dgm:pt modelId="{1AA6D05B-7FD7-4224-851C-21DDEC300720}">
      <dgm:prSet phldrT="[Metin]"/>
      <dgm:spPr/>
      <dgm:t>
        <a:bodyPr/>
        <a:lstStyle/>
        <a:p>
          <a:r>
            <a:rPr lang="tr-TR" dirty="0" smtClean="0"/>
            <a:t>Sonuçlar</a:t>
          </a:r>
          <a:endParaRPr lang="tr-TR" dirty="0"/>
        </a:p>
      </dgm:t>
    </dgm:pt>
    <dgm:pt modelId="{734ADC95-D9A3-496C-A98F-425D66745766}" type="parTrans" cxnId="{88B22605-FD71-4885-8006-FB4C4625862D}">
      <dgm:prSet/>
      <dgm:spPr/>
      <dgm:t>
        <a:bodyPr/>
        <a:lstStyle/>
        <a:p>
          <a:endParaRPr lang="tr-TR"/>
        </a:p>
      </dgm:t>
    </dgm:pt>
    <dgm:pt modelId="{3F84875A-B9D1-46ED-AD49-68B43985A722}" type="sibTrans" cxnId="{88B22605-FD71-4885-8006-FB4C4625862D}">
      <dgm:prSet/>
      <dgm:spPr/>
      <dgm:t>
        <a:bodyPr/>
        <a:lstStyle/>
        <a:p>
          <a:endParaRPr lang="tr-TR"/>
        </a:p>
      </dgm:t>
    </dgm:pt>
    <dgm:pt modelId="{22969F8A-10BD-4C34-A782-214B16B08945}" type="asst">
      <dgm:prSet phldrT="[Metin]"/>
      <dgm:spPr/>
      <dgm:t>
        <a:bodyPr/>
        <a:lstStyle/>
        <a:p>
          <a:r>
            <a:rPr lang="tr-TR" dirty="0" smtClean="0"/>
            <a:t>Gerekçelendirme ve yorumlama</a:t>
          </a:r>
          <a:endParaRPr lang="tr-TR" dirty="0"/>
        </a:p>
      </dgm:t>
    </dgm:pt>
    <dgm:pt modelId="{DD435D19-E705-4F96-8DEE-BCAF4A72FB30}" type="parTrans" cxnId="{EFC1D6DA-ED4F-45D1-A920-24C140B0AB47}">
      <dgm:prSet/>
      <dgm:spPr/>
      <dgm:t>
        <a:bodyPr/>
        <a:lstStyle/>
        <a:p>
          <a:endParaRPr lang="tr-TR"/>
        </a:p>
      </dgm:t>
    </dgm:pt>
    <dgm:pt modelId="{E8C890AC-0827-445C-9B16-9CBB0AF8F39E}" type="sibTrans" cxnId="{EFC1D6DA-ED4F-45D1-A920-24C140B0AB47}">
      <dgm:prSet/>
      <dgm:spPr/>
      <dgm:t>
        <a:bodyPr/>
        <a:lstStyle/>
        <a:p>
          <a:endParaRPr lang="tr-TR"/>
        </a:p>
      </dgm:t>
    </dgm:pt>
    <dgm:pt modelId="{1EFBDCD3-E18B-4E58-95A9-D0824875C496}">
      <dgm:prSet phldrT="[Metin]"/>
      <dgm:spPr/>
      <dgm:t>
        <a:bodyPr/>
        <a:lstStyle/>
        <a:p>
          <a:r>
            <a:rPr lang="tr-TR" dirty="0" smtClean="0"/>
            <a:t>Kaynak 1</a:t>
          </a:r>
          <a:endParaRPr lang="tr-TR" dirty="0"/>
        </a:p>
      </dgm:t>
    </dgm:pt>
    <dgm:pt modelId="{8A078E8C-16A2-4CCF-9BC2-27DA7DD8E2DD}" type="parTrans" cxnId="{5719E380-3027-40B2-842D-8A6EAE3432BC}">
      <dgm:prSet/>
      <dgm:spPr/>
      <dgm:t>
        <a:bodyPr/>
        <a:lstStyle/>
        <a:p>
          <a:endParaRPr lang="tr-TR"/>
        </a:p>
      </dgm:t>
    </dgm:pt>
    <dgm:pt modelId="{D1CF592A-593D-4AA6-BF85-4896E34B920D}" type="sibTrans" cxnId="{5719E380-3027-40B2-842D-8A6EAE3432BC}">
      <dgm:prSet/>
      <dgm:spPr/>
      <dgm:t>
        <a:bodyPr/>
        <a:lstStyle/>
        <a:p>
          <a:endParaRPr lang="tr-TR"/>
        </a:p>
      </dgm:t>
    </dgm:pt>
    <dgm:pt modelId="{42881219-82AA-4ACB-8159-86A54523AA1B}">
      <dgm:prSet phldrT="[Metin]"/>
      <dgm:spPr/>
      <dgm:t>
        <a:bodyPr/>
        <a:lstStyle/>
        <a:p>
          <a:r>
            <a:rPr lang="tr-TR" dirty="0" smtClean="0"/>
            <a:t>Kaynak 2</a:t>
          </a:r>
          <a:endParaRPr lang="tr-TR" dirty="0"/>
        </a:p>
      </dgm:t>
    </dgm:pt>
    <dgm:pt modelId="{ADA27690-8D62-4780-B526-F3646D42898E}" type="parTrans" cxnId="{A2CF315B-1B38-4484-94C6-A985EE968BA9}">
      <dgm:prSet/>
      <dgm:spPr/>
      <dgm:t>
        <a:bodyPr/>
        <a:lstStyle/>
        <a:p>
          <a:endParaRPr lang="tr-TR"/>
        </a:p>
      </dgm:t>
    </dgm:pt>
    <dgm:pt modelId="{B8FC3639-8AB8-425E-A2AA-98F899249183}" type="sibTrans" cxnId="{A2CF315B-1B38-4484-94C6-A985EE968BA9}">
      <dgm:prSet/>
      <dgm:spPr/>
      <dgm:t>
        <a:bodyPr/>
        <a:lstStyle/>
        <a:p>
          <a:endParaRPr lang="tr-TR"/>
        </a:p>
      </dgm:t>
    </dgm:pt>
    <dgm:pt modelId="{96BC08ED-5056-4636-84C1-675C78B72305}">
      <dgm:prSet phldrT="[Metin]"/>
      <dgm:spPr/>
      <dgm:t>
        <a:bodyPr/>
        <a:lstStyle/>
        <a:p>
          <a:r>
            <a:rPr lang="tr-TR" dirty="0" smtClean="0"/>
            <a:t>Kaynak n</a:t>
          </a:r>
          <a:endParaRPr lang="tr-TR" dirty="0"/>
        </a:p>
      </dgm:t>
    </dgm:pt>
    <dgm:pt modelId="{60683050-66A5-4B8C-8230-FB688E220EEA}" type="parTrans" cxnId="{95F1992E-87E2-4BB6-AD26-32ED5417678B}">
      <dgm:prSet/>
      <dgm:spPr/>
      <dgm:t>
        <a:bodyPr/>
        <a:lstStyle/>
        <a:p>
          <a:endParaRPr lang="tr-TR"/>
        </a:p>
      </dgm:t>
    </dgm:pt>
    <dgm:pt modelId="{5C47586E-B6FB-4E64-8B1B-16A6148B5EE6}" type="sibTrans" cxnId="{95F1992E-87E2-4BB6-AD26-32ED5417678B}">
      <dgm:prSet/>
      <dgm:spPr/>
      <dgm:t>
        <a:bodyPr/>
        <a:lstStyle/>
        <a:p>
          <a:endParaRPr lang="tr-TR"/>
        </a:p>
      </dgm:t>
    </dgm:pt>
    <dgm:pt modelId="{2EC86072-117E-49BB-AC72-2FED6023D263}" type="pres">
      <dgm:prSet presAssocID="{0FE81CEB-4827-441B-809D-E32FDD0870D3}" presName="Name0" presStyleCnt="0">
        <dgm:presLayoutVars>
          <dgm:orgChart val="1"/>
          <dgm:chPref val="1"/>
          <dgm:dir/>
          <dgm:animOne val="branch"/>
          <dgm:animLvl val="lvl"/>
          <dgm:resizeHandles/>
        </dgm:presLayoutVars>
      </dgm:prSet>
      <dgm:spPr/>
      <dgm:t>
        <a:bodyPr/>
        <a:lstStyle/>
        <a:p>
          <a:endParaRPr lang="tr-TR"/>
        </a:p>
      </dgm:t>
    </dgm:pt>
    <dgm:pt modelId="{2C3728CD-2902-424A-AF20-6D8F825401B9}" type="pres">
      <dgm:prSet presAssocID="{1AA6D05B-7FD7-4224-851C-21DDEC300720}" presName="hierRoot1" presStyleCnt="0">
        <dgm:presLayoutVars>
          <dgm:hierBranch val="init"/>
        </dgm:presLayoutVars>
      </dgm:prSet>
      <dgm:spPr/>
    </dgm:pt>
    <dgm:pt modelId="{9A49D19F-5201-467E-A596-3413E5547A98}" type="pres">
      <dgm:prSet presAssocID="{1AA6D05B-7FD7-4224-851C-21DDEC300720}" presName="rootComposite1" presStyleCnt="0"/>
      <dgm:spPr/>
    </dgm:pt>
    <dgm:pt modelId="{57A6EB82-BA66-4BAF-9986-A26DC1FDC686}" type="pres">
      <dgm:prSet presAssocID="{1AA6D05B-7FD7-4224-851C-21DDEC300720}" presName="rootText1" presStyleLbl="alignAcc1" presStyleIdx="0" presStyleCnt="0">
        <dgm:presLayoutVars>
          <dgm:chPref val="3"/>
        </dgm:presLayoutVars>
      </dgm:prSet>
      <dgm:spPr/>
      <dgm:t>
        <a:bodyPr/>
        <a:lstStyle/>
        <a:p>
          <a:endParaRPr lang="tr-TR"/>
        </a:p>
      </dgm:t>
    </dgm:pt>
    <dgm:pt modelId="{25AD0CBA-2C2C-4198-A3F2-6423423B6B31}" type="pres">
      <dgm:prSet presAssocID="{1AA6D05B-7FD7-4224-851C-21DDEC300720}" presName="topArc1" presStyleLbl="parChTrans1D1" presStyleIdx="0" presStyleCnt="10"/>
      <dgm:spPr/>
    </dgm:pt>
    <dgm:pt modelId="{D12CCD80-80EF-4CC3-AF6A-EECEE6BCD08F}" type="pres">
      <dgm:prSet presAssocID="{1AA6D05B-7FD7-4224-851C-21DDEC300720}" presName="bottomArc1" presStyleLbl="parChTrans1D1" presStyleIdx="1" presStyleCnt="10"/>
      <dgm:spPr/>
    </dgm:pt>
    <dgm:pt modelId="{9EB3D397-208F-412A-9867-AEEA9CCF5E86}" type="pres">
      <dgm:prSet presAssocID="{1AA6D05B-7FD7-4224-851C-21DDEC300720}" presName="topConnNode1" presStyleLbl="node1" presStyleIdx="0" presStyleCnt="0"/>
      <dgm:spPr/>
      <dgm:t>
        <a:bodyPr/>
        <a:lstStyle/>
        <a:p>
          <a:endParaRPr lang="tr-TR"/>
        </a:p>
      </dgm:t>
    </dgm:pt>
    <dgm:pt modelId="{D45B0B2C-E284-4C80-B0AC-0D3C34E6D80B}" type="pres">
      <dgm:prSet presAssocID="{1AA6D05B-7FD7-4224-851C-21DDEC300720}" presName="hierChild2" presStyleCnt="0"/>
      <dgm:spPr/>
    </dgm:pt>
    <dgm:pt modelId="{3201A310-3F71-41B3-AA02-031920C186D9}" type="pres">
      <dgm:prSet presAssocID="{8A078E8C-16A2-4CCF-9BC2-27DA7DD8E2DD}" presName="Name28" presStyleLbl="parChTrans1D2" presStyleIdx="0" presStyleCnt="4"/>
      <dgm:spPr/>
      <dgm:t>
        <a:bodyPr/>
        <a:lstStyle/>
        <a:p>
          <a:endParaRPr lang="tr-TR"/>
        </a:p>
      </dgm:t>
    </dgm:pt>
    <dgm:pt modelId="{3EEAE1EC-9EAA-4F4C-B9E2-3D6B590E0AA0}" type="pres">
      <dgm:prSet presAssocID="{1EFBDCD3-E18B-4E58-95A9-D0824875C496}" presName="hierRoot2" presStyleCnt="0">
        <dgm:presLayoutVars>
          <dgm:hierBranch val="init"/>
        </dgm:presLayoutVars>
      </dgm:prSet>
      <dgm:spPr/>
    </dgm:pt>
    <dgm:pt modelId="{D8E0ECE6-8B7E-4B54-9D7F-1ABC7B0560A7}" type="pres">
      <dgm:prSet presAssocID="{1EFBDCD3-E18B-4E58-95A9-D0824875C496}" presName="rootComposite2" presStyleCnt="0"/>
      <dgm:spPr/>
    </dgm:pt>
    <dgm:pt modelId="{C13EC6FE-FBBD-4A64-9CB2-EA12B58CB8F2}" type="pres">
      <dgm:prSet presAssocID="{1EFBDCD3-E18B-4E58-95A9-D0824875C496}" presName="rootText2" presStyleLbl="alignAcc1" presStyleIdx="0" presStyleCnt="0">
        <dgm:presLayoutVars>
          <dgm:chPref val="3"/>
        </dgm:presLayoutVars>
      </dgm:prSet>
      <dgm:spPr/>
      <dgm:t>
        <a:bodyPr/>
        <a:lstStyle/>
        <a:p>
          <a:endParaRPr lang="tr-TR"/>
        </a:p>
      </dgm:t>
    </dgm:pt>
    <dgm:pt modelId="{CF11D8A6-8F7A-4CED-BAA2-C68F07C1B4B2}" type="pres">
      <dgm:prSet presAssocID="{1EFBDCD3-E18B-4E58-95A9-D0824875C496}" presName="topArc2" presStyleLbl="parChTrans1D1" presStyleIdx="2" presStyleCnt="10"/>
      <dgm:spPr/>
    </dgm:pt>
    <dgm:pt modelId="{2613FB96-7243-4E5B-956D-9C8F388A8856}" type="pres">
      <dgm:prSet presAssocID="{1EFBDCD3-E18B-4E58-95A9-D0824875C496}" presName="bottomArc2" presStyleLbl="parChTrans1D1" presStyleIdx="3" presStyleCnt="10"/>
      <dgm:spPr/>
    </dgm:pt>
    <dgm:pt modelId="{71F882AF-2757-4D2F-B153-D0083CC0D094}" type="pres">
      <dgm:prSet presAssocID="{1EFBDCD3-E18B-4E58-95A9-D0824875C496}" presName="topConnNode2" presStyleLbl="node2" presStyleIdx="0" presStyleCnt="0"/>
      <dgm:spPr/>
      <dgm:t>
        <a:bodyPr/>
        <a:lstStyle/>
        <a:p>
          <a:endParaRPr lang="tr-TR"/>
        </a:p>
      </dgm:t>
    </dgm:pt>
    <dgm:pt modelId="{29CF22A3-6A90-4DF3-A816-B2286B756385}" type="pres">
      <dgm:prSet presAssocID="{1EFBDCD3-E18B-4E58-95A9-D0824875C496}" presName="hierChild4" presStyleCnt="0"/>
      <dgm:spPr/>
    </dgm:pt>
    <dgm:pt modelId="{E742F552-1BA7-4DAC-9366-3EB0393B0E10}" type="pres">
      <dgm:prSet presAssocID="{1EFBDCD3-E18B-4E58-95A9-D0824875C496}" presName="hierChild5" presStyleCnt="0"/>
      <dgm:spPr/>
    </dgm:pt>
    <dgm:pt modelId="{0CBBB615-B3DE-4C18-9171-5DEA6BEEFD80}" type="pres">
      <dgm:prSet presAssocID="{ADA27690-8D62-4780-B526-F3646D42898E}" presName="Name28" presStyleLbl="parChTrans1D2" presStyleIdx="1" presStyleCnt="4"/>
      <dgm:spPr/>
      <dgm:t>
        <a:bodyPr/>
        <a:lstStyle/>
        <a:p>
          <a:endParaRPr lang="tr-TR"/>
        </a:p>
      </dgm:t>
    </dgm:pt>
    <dgm:pt modelId="{D33B61CB-4FBB-42FA-8CA4-30F6A7B49505}" type="pres">
      <dgm:prSet presAssocID="{42881219-82AA-4ACB-8159-86A54523AA1B}" presName="hierRoot2" presStyleCnt="0">
        <dgm:presLayoutVars>
          <dgm:hierBranch val="init"/>
        </dgm:presLayoutVars>
      </dgm:prSet>
      <dgm:spPr/>
    </dgm:pt>
    <dgm:pt modelId="{8FE6DFCA-7990-44BC-9D4D-CBF031BB2EFB}" type="pres">
      <dgm:prSet presAssocID="{42881219-82AA-4ACB-8159-86A54523AA1B}" presName="rootComposite2" presStyleCnt="0"/>
      <dgm:spPr/>
    </dgm:pt>
    <dgm:pt modelId="{5B28F010-1BDC-48B8-A3A6-BC3C08F996A6}" type="pres">
      <dgm:prSet presAssocID="{42881219-82AA-4ACB-8159-86A54523AA1B}" presName="rootText2" presStyleLbl="alignAcc1" presStyleIdx="0" presStyleCnt="0">
        <dgm:presLayoutVars>
          <dgm:chPref val="3"/>
        </dgm:presLayoutVars>
      </dgm:prSet>
      <dgm:spPr/>
      <dgm:t>
        <a:bodyPr/>
        <a:lstStyle/>
        <a:p>
          <a:endParaRPr lang="tr-TR"/>
        </a:p>
      </dgm:t>
    </dgm:pt>
    <dgm:pt modelId="{2D9146AE-BF58-4D45-BC39-210C9B87705C}" type="pres">
      <dgm:prSet presAssocID="{42881219-82AA-4ACB-8159-86A54523AA1B}" presName="topArc2" presStyleLbl="parChTrans1D1" presStyleIdx="4" presStyleCnt="10"/>
      <dgm:spPr/>
    </dgm:pt>
    <dgm:pt modelId="{6C7CBE1D-F86A-4486-B831-DABA5CCF9E4D}" type="pres">
      <dgm:prSet presAssocID="{42881219-82AA-4ACB-8159-86A54523AA1B}" presName="bottomArc2" presStyleLbl="parChTrans1D1" presStyleIdx="5" presStyleCnt="10"/>
      <dgm:spPr/>
    </dgm:pt>
    <dgm:pt modelId="{814EE2B5-3732-4EB4-AF52-FFB1D685E861}" type="pres">
      <dgm:prSet presAssocID="{42881219-82AA-4ACB-8159-86A54523AA1B}" presName="topConnNode2" presStyleLbl="node2" presStyleIdx="0" presStyleCnt="0"/>
      <dgm:spPr/>
      <dgm:t>
        <a:bodyPr/>
        <a:lstStyle/>
        <a:p>
          <a:endParaRPr lang="tr-TR"/>
        </a:p>
      </dgm:t>
    </dgm:pt>
    <dgm:pt modelId="{E518AAEC-B238-477E-8930-A469CC09C431}" type="pres">
      <dgm:prSet presAssocID="{42881219-82AA-4ACB-8159-86A54523AA1B}" presName="hierChild4" presStyleCnt="0"/>
      <dgm:spPr/>
    </dgm:pt>
    <dgm:pt modelId="{8167D013-0540-4796-9D56-7031653899F2}" type="pres">
      <dgm:prSet presAssocID="{42881219-82AA-4ACB-8159-86A54523AA1B}" presName="hierChild5" presStyleCnt="0"/>
      <dgm:spPr/>
    </dgm:pt>
    <dgm:pt modelId="{475CC68A-8A98-4A30-AE42-E286D8D2C568}" type="pres">
      <dgm:prSet presAssocID="{60683050-66A5-4B8C-8230-FB688E220EEA}" presName="Name28" presStyleLbl="parChTrans1D2" presStyleIdx="2" presStyleCnt="4"/>
      <dgm:spPr/>
      <dgm:t>
        <a:bodyPr/>
        <a:lstStyle/>
        <a:p>
          <a:endParaRPr lang="tr-TR"/>
        </a:p>
      </dgm:t>
    </dgm:pt>
    <dgm:pt modelId="{884A0E2C-7BBD-46B0-845A-709E82B18889}" type="pres">
      <dgm:prSet presAssocID="{96BC08ED-5056-4636-84C1-675C78B72305}" presName="hierRoot2" presStyleCnt="0">
        <dgm:presLayoutVars>
          <dgm:hierBranch val="init"/>
        </dgm:presLayoutVars>
      </dgm:prSet>
      <dgm:spPr/>
    </dgm:pt>
    <dgm:pt modelId="{4A11CF0F-86C9-42A9-AC4D-DDF5F5E8A081}" type="pres">
      <dgm:prSet presAssocID="{96BC08ED-5056-4636-84C1-675C78B72305}" presName="rootComposite2" presStyleCnt="0"/>
      <dgm:spPr/>
    </dgm:pt>
    <dgm:pt modelId="{1794E199-C888-49B0-9DD1-45A5B3DBB231}" type="pres">
      <dgm:prSet presAssocID="{96BC08ED-5056-4636-84C1-675C78B72305}" presName="rootText2" presStyleLbl="alignAcc1" presStyleIdx="0" presStyleCnt="0">
        <dgm:presLayoutVars>
          <dgm:chPref val="3"/>
        </dgm:presLayoutVars>
      </dgm:prSet>
      <dgm:spPr/>
      <dgm:t>
        <a:bodyPr/>
        <a:lstStyle/>
        <a:p>
          <a:endParaRPr lang="tr-TR"/>
        </a:p>
      </dgm:t>
    </dgm:pt>
    <dgm:pt modelId="{21BBA762-3254-4717-9EB1-D89E2953E34B}" type="pres">
      <dgm:prSet presAssocID="{96BC08ED-5056-4636-84C1-675C78B72305}" presName="topArc2" presStyleLbl="parChTrans1D1" presStyleIdx="6" presStyleCnt="10"/>
      <dgm:spPr/>
    </dgm:pt>
    <dgm:pt modelId="{8AD22A9B-8933-4D67-91CE-285A3DF46E62}" type="pres">
      <dgm:prSet presAssocID="{96BC08ED-5056-4636-84C1-675C78B72305}" presName="bottomArc2" presStyleLbl="parChTrans1D1" presStyleIdx="7" presStyleCnt="10"/>
      <dgm:spPr/>
    </dgm:pt>
    <dgm:pt modelId="{42EC9E20-1495-46A7-965A-ECC8E714184D}" type="pres">
      <dgm:prSet presAssocID="{96BC08ED-5056-4636-84C1-675C78B72305}" presName="topConnNode2" presStyleLbl="node2" presStyleIdx="0" presStyleCnt="0"/>
      <dgm:spPr/>
      <dgm:t>
        <a:bodyPr/>
        <a:lstStyle/>
        <a:p>
          <a:endParaRPr lang="tr-TR"/>
        </a:p>
      </dgm:t>
    </dgm:pt>
    <dgm:pt modelId="{AE5BEBD6-50B7-4E97-B248-C47FAD9CA80A}" type="pres">
      <dgm:prSet presAssocID="{96BC08ED-5056-4636-84C1-675C78B72305}" presName="hierChild4" presStyleCnt="0"/>
      <dgm:spPr/>
    </dgm:pt>
    <dgm:pt modelId="{9C297D6B-1C93-49A3-BEB2-DB586C8FFA31}" type="pres">
      <dgm:prSet presAssocID="{96BC08ED-5056-4636-84C1-675C78B72305}" presName="hierChild5" presStyleCnt="0"/>
      <dgm:spPr/>
    </dgm:pt>
    <dgm:pt modelId="{A96AABFF-387E-499F-8ACA-BEC2DE0E2A1C}" type="pres">
      <dgm:prSet presAssocID="{1AA6D05B-7FD7-4224-851C-21DDEC300720}" presName="hierChild3" presStyleCnt="0"/>
      <dgm:spPr/>
    </dgm:pt>
    <dgm:pt modelId="{0B50B980-9B7B-48C0-A8D0-7F9F6B71C83C}" type="pres">
      <dgm:prSet presAssocID="{DD435D19-E705-4F96-8DEE-BCAF4A72FB30}" presName="Name101" presStyleLbl="parChTrans1D2" presStyleIdx="3" presStyleCnt="4"/>
      <dgm:spPr/>
      <dgm:t>
        <a:bodyPr/>
        <a:lstStyle/>
        <a:p>
          <a:endParaRPr lang="tr-TR"/>
        </a:p>
      </dgm:t>
    </dgm:pt>
    <dgm:pt modelId="{9A61511E-2697-4526-8364-02ABD3452ABC}" type="pres">
      <dgm:prSet presAssocID="{22969F8A-10BD-4C34-A782-214B16B08945}" presName="hierRoot3" presStyleCnt="0">
        <dgm:presLayoutVars>
          <dgm:hierBranch val="init"/>
        </dgm:presLayoutVars>
      </dgm:prSet>
      <dgm:spPr/>
    </dgm:pt>
    <dgm:pt modelId="{5B584B40-2B32-42F6-A569-052C0737ECB4}" type="pres">
      <dgm:prSet presAssocID="{22969F8A-10BD-4C34-A782-214B16B08945}" presName="rootComposite3" presStyleCnt="0"/>
      <dgm:spPr/>
    </dgm:pt>
    <dgm:pt modelId="{5953863C-5B6C-483C-984F-A937FFA686B4}" type="pres">
      <dgm:prSet presAssocID="{22969F8A-10BD-4C34-A782-214B16B08945}" presName="rootText3" presStyleLbl="alignAcc1" presStyleIdx="0" presStyleCnt="0">
        <dgm:presLayoutVars>
          <dgm:chPref val="3"/>
        </dgm:presLayoutVars>
      </dgm:prSet>
      <dgm:spPr/>
      <dgm:t>
        <a:bodyPr/>
        <a:lstStyle/>
        <a:p>
          <a:endParaRPr lang="tr-TR"/>
        </a:p>
      </dgm:t>
    </dgm:pt>
    <dgm:pt modelId="{93968EAB-EABE-4620-AF28-5C9BC96807D8}" type="pres">
      <dgm:prSet presAssocID="{22969F8A-10BD-4C34-A782-214B16B08945}" presName="topArc3" presStyleLbl="parChTrans1D1" presStyleIdx="8" presStyleCnt="10"/>
      <dgm:spPr/>
    </dgm:pt>
    <dgm:pt modelId="{63DCEBC0-B224-48FB-8E3E-F1B24FCDA391}" type="pres">
      <dgm:prSet presAssocID="{22969F8A-10BD-4C34-A782-214B16B08945}" presName="bottomArc3" presStyleLbl="parChTrans1D1" presStyleIdx="9" presStyleCnt="10"/>
      <dgm:spPr/>
    </dgm:pt>
    <dgm:pt modelId="{64F34855-F8E3-4038-9144-CF04A5CD5A86}" type="pres">
      <dgm:prSet presAssocID="{22969F8A-10BD-4C34-A782-214B16B08945}" presName="topConnNode3" presStyleLbl="asst1" presStyleIdx="0" presStyleCnt="0"/>
      <dgm:spPr/>
      <dgm:t>
        <a:bodyPr/>
        <a:lstStyle/>
        <a:p>
          <a:endParaRPr lang="tr-TR"/>
        </a:p>
      </dgm:t>
    </dgm:pt>
    <dgm:pt modelId="{AE11ACE5-DAF7-407D-B019-E0C396D2BF4D}" type="pres">
      <dgm:prSet presAssocID="{22969F8A-10BD-4C34-A782-214B16B08945}" presName="hierChild6" presStyleCnt="0"/>
      <dgm:spPr/>
    </dgm:pt>
    <dgm:pt modelId="{5D10D278-344B-44BD-9BD5-BE6571AB1D45}" type="pres">
      <dgm:prSet presAssocID="{22969F8A-10BD-4C34-A782-214B16B08945}" presName="hierChild7" presStyleCnt="0"/>
      <dgm:spPr/>
    </dgm:pt>
  </dgm:ptLst>
  <dgm:cxnLst>
    <dgm:cxn modelId="{F5356BA2-B9C7-446C-976C-6A79AB60DE6C}" type="presOf" srcId="{60683050-66A5-4B8C-8230-FB688E220EEA}" destId="{475CC68A-8A98-4A30-AE42-E286D8D2C568}" srcOrd="0" destOrd="0" presId="urn:microsoft.com/office/officeart/2008/layout/HalfCircleOrganizationChart"/>
    <dgm:cxn modelId="{C0E519D7-72AB-495E-9A95-40AA5C263ECF}" type="presOf" srcId="{1AA6D05B-7FD7-4224-851C-21DDEC300720}" destId="{9EB3D397-208F-412A-9867-AEEA9CCF5E86}" srcOrd="1" destOrd="0" presId="urn:microsoft.com/office/officeart/2008/layout/HalfCircleOrganizationChart"/>
    <dgm:cxn modelId="{B22609CB-1754-4C21-B622-732C21945443}" type="presOf" srcId="{1EFBDCD3-E18B-4E58-95A9-D0824875C496}" destId="{C13EC6FE-FBBD-4A64-9CB2-EA12B58CB8F2}" srcOrd="0" destOrd="0" presId="urn:microsoft.com/office/officeart/2008/layout/HalfCircleOrganizationChart"/>
    <dgm:cxn modelId="{4C5A83B5-760A-429F-B627-D01BB5E48322}" type="presOf" srcId="{96BC08ED-5056-4636-84C1-675C78B72305}" destId="{42EC9E20-1495-46A7-965A-ECC8E714184D}" srcOrd="1" destOrd="0" presId="urn:microsoft.com/office/officeart/2008/layout/HalfCircleOrganizationChart"/>
    <dgm:cxn modelId="{EFC1D6DA-ED4F-45D1-A920-24C140B0AB47}" srcId="{1AA6D05B-7FD7-4224-851C-21DDEC300720}" destId="{22969F8A-10BD-4C34-A782-214B16B08945}" srcOrd="0" destOrd="0" parTransId="{DD435D19-E705-4F96-8DEE-BCAF4A72FB30}" sibTransId="{E8C890AC-0827-445C-9B16-9CBB0AF8F39E}"/>
    <dgm:cxn modelId="{45647E49-C1B0-4D56-BC53-840E8EEDE96A}" type="presOf" srcId="{1EFBDCD3-E18B-4E58-95A9-D0824875C496}" destId="{71F882AF-2757-4D2F-B153-D0083CC0D094}" srcOrd="1" destOrd="0" presId="urn:microsoft.com/office/officeart/2008/layout/HalfCircleOrganizationChart"/>
    <dgm:cxn modelId="{9E465201-E910-4890-9A8B-AB9516499895}" type="presOf" srcId="{42881219-82AA-4ACB-8159-86A54523AA1B}" destId="{5B28F010-1BDC-48B8-A3A6-BC3C08F996A6}" srcOrd="0" destOrd="0" presId="urn:microsoft.com/office/officeart/2008/layout/HalfCircleOrganizationChart"/>
    <dgm:cxn modelId="{F1DC47F7-F136-44D7-9C85-1D169D4A3167}" type="presOf" srcId="{DD435D19-E705-4F96-8DEE-BCAF4A72FB30}" destId="{0B50B980-9B7B-48C0-A8D0-7F9F6B71C83C}" srcOrd="0" destOrd="0" presId="urn:microsoft.com/office/officeart/2008/layout/HalfCircleOrganizationChart"/>
    <dgm:cxn modelId="{5719E380-3027-40B2-842D-8A6EAE3432BC}" srcId="{1AA6D05B-7FD7-4224-851C-21DDEC300720}" destId="{1EFBDCD3-E18B-4E58-95A9-D0824875C496}" srcOrd="1" destOrd="0" parTransId="{8A078E8C-16A2-4CCF-9BC2-27DA7DD8E2DD}" sibTransId="{D1CF592A-593D-4AA6-BF85-4896E34B920D}"/>
    <dgm:cxn modelId="{0A674C84-7C49-4487-BD11-A85CC02F0D56}" type="presOf" srcId="{8A078E8C-16A2-4CCF-9BC2-27DA7DD8E2DD}" destId="{3201A310-3F71-41B3-AA02-031920C186D9}" srcOrd="0" destOrd="0" presId="urn:microsoft.com/office/officeart/2008/layout/HalfCircleOrganizationChart"/>
    <dgm:cxn modelId="{A2CF315B-1B38-4484-94C6-A985EE968BA9}" srcId="{1AA6D05B-7FD7-4224-851C-21DDEC300720}" destId="{42881219-82AA-4ACB-8159-86A54523AA1B}" srcOrd="2" destOrd="0" parTransId="{ADA27690-8D62-4780-B526-F3646D42898E}" sibTransId="{B8FC3639-8AB8-425E-A2AA-98F899249183}"/>
    <dgm:cxn modelId="{342A65CE-BFAF-4167-BF9B-8FCB736D759E}" type="presOf" srcId="{96BC08ED-5056-4636-84C1-675C78B72305}" destId="{1794E199-C888-49B0-9DD1-45A5B3DBB231}" srcOrd="0" destOrd="0" presId="urn:microsoft.com/office/officeart/2008/layout/HalfCircleOrganizationChart"/>
    <dgm:cxn modelId="{88B22605-FD71-4885-8006-FB4C4625862D}" srcId="{0FE81CEB-4827-441B-809D-E32FDD0870D3}" destId="{1AA6D05B-7FD7-4224-851C-21DDEC300720}" srcOrd="0" destOrd="0" parTransId="{734ADC95-D9A3-496C-A98F-425D66745766}" sibTransId="{3F84875A-B9D1-46ED-AD49-68B43985A722}"/>
    <dgm:cxn modelId="{F4DE9F57-1473-49BA-BC62-B72BBC9FF038}" type="presOf" srcId="{ADA27690-8D62-4780-B526-F3646D42898E}" destId="{0CBBB615-B3DE-4C18-9171-5DEA6BEEFD80}" srcOrd="0" destOrd="0" presId="urn:microsoft.com/office/officeart/2008/layout/HalfCircleOrganizationChart"/>
    <dgm:cxn modelId="{9D85A610-004F-4D93-A53B-DF072872CADD}" type="presOf" srcId="{22969F8A-10BD-4C34-A782-214B16B08945}" destId="{5953863C-5B6C-483C-984F-A937FFA686B4}" srcOrd="0" destOrd="0" presId="urn:microsoft.com/office/officeart/2008/layout/HalfCircleOrganizationChart"/>
    <dgm:cxn modelId="{6C123919-2048-4234-97E4-55C6DE3C8F2A}" type="presOf" srcId="{1AA6D05B-7FD7-4224-851C-21DDEC300720}" destId="{57A6EB82-BA66-4BAF-9986-A26DC1FDC686}" srcOrd="0" destOrd="0" presId="urn:microsoft.com/office/officeart/2008/layout/HalfCircleOrganizationChart"/>
    <dgm:cxn modelId="{EBFF6E72-ED5F-404F-AD0B-D8ECF570ABB9}" type="presOf" srcId="{0FE81CEB-4827-441B-809D-E32FDD0870D3}" destId="{2EC86072-117E-49BB-AC72-2FED6023D263}" srcOrd="0" destOrd="0" presId="urn:microsoft.com/office/officeart/2008/layout/HalfCircleOrganizationChart"/>
    <dgm:cxn modelId="{95F1992E-87E2-4BB6-AD26-32ED5417678B}" srcId="{1AA6D05B-7FD7-4224-851C-21DDEC300720}" destId="{96BC08ED-5056-4636-84C1-675C78B72305}" srcOrd="3" destOrd="0" parTransId="{60683050-66A5-4B8C-8230-FB688E220EEA}" sibTransId="{5C47586E-B6FB-4E64-8B1B-16A6148B5EE6}"/>
    <dgm:cxn modelId="{A199E9CE-9DC2-478F-B8FB-7A1E116830E5}" type="presOf" srcId="{42881219-82AA-4ACB-8159-86A54523AA1B}" destId="{814EE2B5-3732-4EB4-AF52-FFB1D685E861}" srcOrd="1" destOrd="0" presId="urn:microsoft.com/office/officeart/2008/layout/HalfCircleOrganizationChart"/>
    <dgm:cxn modelId="{BB633A15-C1E7-4992-8458-86CA760553C5}" type="presOf" srcId="{22969F8A-10BD-4C34-A782-214B16B08945}" destId="{64F34855-F8E3-4038-9144-CF04A5CD5A86}" srcOrd="1" destOrd="0" presId="urn:microsoft.com/office/officeart/2008/layout/HalfCircleOrganizationChart"/>
    <dgm:cxn modelId="{B3B00AE2-6434-4B38-9FEF-A07C2418E063}" type="presParOf" srcId="{2EC86072-117E-49BB-AC72-2FED6023D263}" destId="{2C3728CD-2902-424A-AF20-6D8F825401B9}" srcOrd="0" destOrd="0" presId="urn:microsoft.com/office/officeart/2008/layout/HalfCircleOrganizationChart"/>
    <dgm:cxn modelId="{FC2B3ABF-5A02-4172-8700-0C5B4D3CE816}" type="presParOf" srcId="{2C3728CD-2902-424A-AF20-6D8F825401B9}" destId="{9A49D19F-5201-467E-A596-3413E5547A98}" srcOrd="0" destOrd="0" presId="urn:microsoft.com/office/officeart/2008/layout/HalfCircleOrganizationChart"/>
    <dgm:cxn modelId="{71442A50-11C2-41E8-9BE4-040F8C6E7269}" type="presParOf" srcId="{9A49D19F-5201-467E-A596-3413E5547A98}" destId="{57A6EB82-BA66-4BAF-9986-A26DC1FDC686}" srcOrd="0" destOrd="0" presId="urn:microsoft.com/office/officeart/2008/layout/HalfCircleOrganizationChart"/>
    <dgm:cxn modelId="{01399127-5216-48BB-B576-B19A7DF4265F}" type="presParOf" srcId="{9A49D19F-5201-467E-A596-3413E5547A98}" destId="{25AD0CBA-2C2C-4198-A3F2-6423423B6B31}" srcOrd="1" destOrd="0" presId="urn:microsoft.com/office/officeart/2008/layout/HalfCircleOrganizationChart"/>
    <dgm:cxn modelId="{228FC9A8-26C0-4487-AC2C-CC0F187EC3B1}" type="presParOf" srcId="{9A49D19F-5201-467E-A596-3413E5547A98}" destId="{D12CCD80-80EF-4CC3-AF6A-EECEE6BCD08F}" srcOrd="2" destOrd="0" presId="urn:microsoft.com/office/officeart/2008/layout/HalfCircleOrganizationChart"/>
    <dgm:cxn modelId="{7256135E-0B61-4EB9-AB2D-15B7F9B5010A}" type="presParOf" srcId="{9A49D19F-5201-467E-A596-3413E5547A98}" destId="{9EB3D397-208F-412A-9867-AEEA9CCF5E86}" srcOrd="3" destOrd="0" presId="urn:microsoft.com/office/officeart/2008/layout/HalfCircleOrganizationChart"/>
    <dgm:cxn modelId="{1AB97A05-B9F4-4389-A026-A24921D2DC6A}" type="presParOf" srcId="{2C3728CD-2902-424A-AF20-6D8F825401B9}" destId="{D45B0B2C-E284-4C80-B0AC-0D3C34E6D80B}" srcOrd="1" destOrd="0" presId="urn:microsoft.com/office/officeart/2008/layout/HalfCircleOrganizationChart"/>
    <dgm:cxn modelId="{38F956D0-4137-4DEF-A277-B3AAA7CB153A}" type="presParOf" srcId="{D45B0B2C-E284-4C80-B0AC-0D3C34E6D80B}" destId="{3201A310-3F71-41B3-AA02-031920C186D9}" srcOrd="0" destOrd="0" presId="urn:microsoft.com/office/officeart/2008/layout/HalfCircleOrganizationChart"/>
    <dgm:cxn modelId="{E1648D91-C6B1-46E5-9A80-D3A47F4A1EC9}" type="presParOf" srcId="{D45B0B2C-E284-4C80-B0AC-0D3C34E6D80B}" destId="{3EEAE1EC-9EAA-4F4C-B9E2-3D6B590E0AA0}" srcOrd="1" destOrd="0" presId="urn:microsoft.com/office/officeart/2008/layout/HalfCircleOrganizationChart"/>
    <dgm:cxn modelId="{488031A7-BE21-44F5-BAF3-6DAAA1D93CD6}" type="presParOf" srcId="{3EEAE1EC-9EAA-4F4C-B9E2-3D6B590E0AA0}" destId="{D8E0ECE6-8B7E-4B54-9D7F-1ABC7B0560A7}" srcOrd="0" destOrd="0" presId="urn:microsoft.com/office/officeart/2008/layout/HalfCircleOrganizationChart"/>
    <dgm:cxn modelId="{EF50D8C5-8D14-47F8-9301-3A11EAA77BED}" type="presParOf" srcId="{D8E0ECE6-8B7E-4B54-9D7F-1ABC7B0560A7}" destId="{C13EC6FE-FBBD-4A64-9CB2-EA12B58CB8F2}" srcOrd="0" destOrd="0" presId="urn:microsoft.com/office/officeart/2008/layout/HalfCircleOrganizationChart"/>
    <dgm:cxn modelId="{39461FF7-2571-4D38-9857-E3296C4E6849}" type="presParOf" srcId="{D8E0ECE6-8B7E-4B54-9D7F-1ABC7B0560A7}" destId="{CF11D8A6-8F7A-4CED-BAA2-C68F07C1B4B2}" srcOrd="1" destOrd="0" presId="urn:microsoft.com/office/officeart/2008/layout/HalfCircleOrganizationChart"/>
    <dgm:cxn modelId="{F1DC562B-945A-44BF-910D-5D2CDC72BB83}" type="presParOf" srcId="{D8E0ECE6-8B7E-4B54-9D7F-1ABC7B0560A7}" destId="{2613FB96-7243-4E5B-956D-9C8F388A8856}" srcOrd="2" destOrd="0" presId="urn:microsoft.com/office/officeart/2008/layout/HalfCircleOrganizationChart"/>
    <dgm:cxn modelId="{53643DF5-FC3B-441B-B308-AA27B957B32E}" type="presParOf" srcId="{D8E0ECE6-8B7E-4B54-9D7F-1ABC7B0560A7}" destId="{71F882AF-2757-4D2F-B153-D0083CC0D094}" srcOrd="3" destOrd="0" presId="urn:microsoft.com/office/officeart/2008/layout/HalfCircleOrganizationChart"/>
    <dgm:cxn modelId="{7A9AAE17-B8F6-422D-B797-59190D8C782F}" type="presParOf" srcId="{3EEAE1EC-9EAA-4F4C-B9E2-3D6B590E0AA0}" destId="{29CF22A3-6A90-4DF3-A816-B2286B756385}" srcOrd="1" destOrd="0" presId="urn:microsoft.com/office/officeart/2008/layout/HalfCircleOrganizationChart"/>
    <dgm:cxn modelId="{92BB6DCB-51BF-40F7-84AE-FFF821B33DE6}" type="presParOf" srcId="{3EEAE1EC-9EAA-4F4C-B9E2-3D6B590E0AA0}" destId="{E742F552-1BA7-4DAC-9366-3EB0393B0E10}" srcOrd="2" destOrd="0" presId="urn:microsoft.com/office/officeart/2008/layout/HalfCircleOrganizationChart"/>
    <dgm:cxn modelId="{F0903C74-7EDE-49E9-8D04-A7C0EB5351C2}" type="presParOf" srcId="{D45B0B2C-E284-4C80-B0AC-0D3C34E6D80B}" destId="{0CBBB615-B3DE-4C18-9171-5DEA6BEEFD80}" srcOrd="2" destOrd="0" presId="urn:microsoft.com/office/officeart/2008/layout/HalfCircleOrganizationChart"/>
    <dgm:cxn modelId="{6892ED45-E4B9-40CD-AD3A-DD0B8AEFAABE}" type="presParOf" srcId="{D45B0B2C-E284-4C80-B0AC-0D3C34E6D80B}" destId="{D33B61CB-4FBB-42FA-8CA4-30F6A7B49505}" srcOrd="3" destOrd="0" presId="urn:microsoft.com/office/officeart/2008/layout/HalfCircleOrganizationChart"/>
    <dgm:cxn modelId="{A67EA496-D9CB-493C-A22B-631C8AA1F0A2}" type="presParOf" srcId="{D33B61CB-4FBB-42FA-8CA4-30F6A7B49505}" destId="{8FE6DFCA-7990-44BC-9D4D-CBF031BB2EFB}" srcOrd="0" destOrd="0" presId="urn:microsoft.com/office/officeart/2008/layout/HalfCircleOrganizationChart"/>
    <dgm:cxn modelId="{51EEC950-0116-46B8-A91E-FDE4021F5D42}" type="presParOf" srcId="{8FE6DFCA-7990-44BC-9D4D-CBF031BB2EFB}" destId="{5B28F010-1BDC-48B8-A3A6-BC3C08F996A6}" srcOrd="0" destOrd="0" presId="urn:microsoft.com/office/officeart/2008/layout/HalfCircleOrganizationChart"/>
    <dgm:cxn modelId="{32C9D43B-16BA-4D09-BE6F-76710C07E2DD}" type="presParOf" srcId="{8FE6DFCA-7990-44BC-9D4D-CBF031BB2EFB}" destId="{2D9146AE-BF58-4D45-BC39-210C9B87705C}" srcOrd="1" destOrd="0" presId="urn:microsoft.com/office/officeart/2008/layout/HalfCircleOrganizationChart"/>
    <dgm:cxn modelId="{EF9945CA-119C-42AA-84EE-108935D9F023}" type="presParOf" srcId="{8FE6DFCA-7990-44BC-9D4D-CBF031BB2EFB}" destId="{6C7CBE1D-F86A-4486-B831-DABA5CCF9E4D}" srcOrd="2" destOrd="0" presId="urn:microsoft.com/office/officeart/2008/layout/HalfCircleOrganizationChart"/>
    <dgm:cxn modelId="{F302D8E0-1E77-4146-9464-34CE117A98DE}" type="presParOf" srcId="{8FE6DFCA-7990-44BC-9D4D-CBF031BB2EFB}" destId="{814EE2B5-3732-4EB4-AF52-FFB1D685E861}" srcOrd="3" destOrd="0" presId="urn:microsoft.com/office/officeart/2008/layout/HalfCircleOrganizationChart"/>
    <dgm:cxn modelId="{BD6590D4-DB5E-4EA3-81DB-6E5FA288A4B5}" type="presParOf" srcId="{D33B61CB-4FBB-42FA-8CA4-30F6A7B49505}" destId="{E518AAEC-B238-477E-8930-A469CC09C431}" srcOrd="1" destOrd="0" presId="urn:microsoft.com/office/officeart/2008/layout/HalfCircleOrganizationChart"/>
    <dgm:cxn modelId="{F8403C44-B63B-49FD-8C3D-83A540D2F189}" type="presParOf" srcId="{D33B61CB-4FBB-42FA-8CA4-30F6A7B49505}" destId="{8167D013-0540-4796-9D56-7031653899F2}" srcOrd="2" destOrd="0" presId="urn:microsoft.com/office/officeart/2008/layout/HalfCircleOrganizationChart"/>
    <dgm:cxn modelId="{D88287A3-41C6-43A2-8F30-2C6C677B36C5}" type="presParOf" srcId="{D45B0B2C-E284-4C80-B0AC-0D3C34E6D80B}" destId="{475CC68A-8A98-4A30-AE42-E286D8D2C568}" srcOrd="4" destOrd="0" presId="urn:microsoft.com/office/officeart/2008/layout/HalfCircleOrganizationChart"/>
    <dgm:cxn modelId="{A8892810-90CB-48EF-ABDD-87EC856E7A23}" type="presParOf" srcId="{D45B0B2C-E284-4C80-B0AC-0D3C34E6D80B}" destId="{884A0E2C-7BBD-46B0-845A-709E82B18889}" srcOrd="5" destOrd="0" presId="urn:microsoft.com/office/officeart/2008/layout/HalfCircleOrganizationChart"/>
    <dgm:cxn modelId="{22F287F0-AA06-4FAA-9F8C-BEAA1EABC545}" type="presParOf" srcId="{884A0E2C-7BBD-46B0-845A-709E82B18889}" destId="{4A11CF0F-86C9-42A9-AC4D-DDF5F5E8A081}" srcOrd="0" destOrd="0" presId="urn:microsoft.com/office/officeart/2008/layout/HalfCircleOrganizationChart"/>
    <dgm:cxn modelId="{39BC56FE-42EA-44D4-9251-F6F7AC42A1B7}" type="presParOf" srcId="{4A11CF0F-86C9-42A9-AC4D-DDF5F5E8A081}" destId="{1794E199-C888-49B0-9DD1-45A5B3DBB231}" srcOrd="0" destOrd="0" presId="urn:microsoft.com/office/officeart/2008/layout/HalfCircleOrganizationChart"/>
    <dgm:cxn modelId="{8A849867-C073-4507-AEB6-FF9A68F4086C}" type="presParOf" srcId="{4A11CF0F-86C9-42A9-AC4D-DDF5F5E8A081}" destId="{21BBA762-3254-4717-9EB1-D89E2953E34B}" srcOrd="1" destOrd="0" presId="urn:microsoft.com/office/officeart/2008/layout/HalfCircleOrganizationChart"/>
    <dgm:cxn modelId="{91EF3D99-5FC7-435D-B40E-A0F809C1C8EB}" type="presParOf" srcId="{4A11CF0F-86C9-42A9-AC4D-DDF5F5E8A081}" destId="{8AD22A9B-8933-4D67-91CE-285A3DF46E62}" srcOrd="2" destOrd="0" presId="urn:microsoft.com/office/officeart/2008/layout/HalfCircleOrganizationChart"/>
    <dgm:cxn modelId="{C24A9671-85DF-40DF-BC6A-5709E51E77AA}" type="presParOf" srcId="{4A11CF0F-86C9-42A9-AC4D-DDF5F5E8A081}" destId="{42EC9E20-1495-46A7-965A-ECC8E714184D}" srcOrd="3" destOrd="0" presId="urn:microsoft.com/office/officeart/2008/layout/HalfCircleOrganizationChart"/>
    <dgm:cxn modelId="{A51F64A5-0C27-4D15-BD08-BD4E24516107}" type="presParOf" srcId="{884A0E2C-7BBD-46B0-845A-709E82B18889}" destId="{AE5BEBD6-50B7-4E97-B248-C47FAD9CA80A}" srcOrd="1" destOrd="0" presId="urn:microsoft.com/office/officeart/2008/layout/HalfCircleOrganizationChart"/>
    <dgm:cxn modelId="{67E8469E-85ED-4222-9E7C-B5AAB30E9ED0}" type="presParOf" srcId="{884A0E2C-7BBD-46B0-845A-709E82B18889}" destId="{9C297D6B-1C93-49A3-BEB2-DB586C8FFA31}" srcOrd="2" destOrd="0" presId="urn:microsoft.com/office/officeart/2008/layout/HalfCircleOrganizationChart"/>
    <dgm:cxn modelId="{7AFDF05B-EB75-4734-BAB7-8315DEFC08A5}" type="presParOf" srcId="{2C3728CD-2902-424A-AF20-6D8F825401B9}" destId="{A96AABFF-387E-499F-8ACA-BEC2DE0E2A1C}" srcOrd="2" destOrd="0" presId="urn:microsoft.com/office/officeart/2008/layout/HalfCircleOrganizationChart"/>
    <dgm:cxn modelId="{BFF9C639-CBD1-480F-86A5-94876B5FE5D3}" type="presParOf" srcId="{A96AABFF-387E-499F-8ACA-BEC2DE0E2A1C}" destId="{0B50B980-9B7B-48C0-A8D0-7F9F6B71C83C}" srcOrd="0" destOrd="0" presId="urn:microsoft.com/office/officeart/2008/layout/HalfCircleOrganizationChart"/>
    <dgm:cxn modelId="{F3E2A4FA-29D0-4427-9539-C5481C40884F}" type="presParOf" srcId="{A96AABFF-387E-499F-8ACA-BEC2DE0E2A1C}" destId="{9A61511E-2697-4526-8364-02ABD3452ABC}" srcOrd="1" destOrd="0" presId="urn:microsoft.com/office/officeart/2008/layout/HalfCircleOrganizationChart"/>
    <dgm:cxn modelId="{DDE93183-6405-4193-983C-A394B7341A9B}" type="presParOf" srcId="{9A61511E-2697-4526-8364-02ABD3452ABC}" destId="{5B584B40-2B32-42F6-A569-052C0737ECB4}" srcOrd="0" destOrd="0" presId="urn:microsoft.com/office/officeart/2008/layout/HalfCircleOrganizationChart"/>
    <dgm:cxn modelId="{B4B86DA5-B015-4D22-BF22-1B55C6A0D12B}" type="presParOf" srcId="{5B584B40-2B32-42F6-A569-052C0737ECB4}" destId="{5953863C-5B6C-483C-984F-A937FFA686B4}" srcOrd="0" destOrd="0" presId="urn:microsoft.com/office/officeart/2008/layout/HalfCircleOrganizationChart"/>
    <dgm:cxn modelId="{EC7C06ED-049E-4374-A0DD-FB2CC322E895}" type="presParOf" srcId="{5B584B40-2B32-42F6-A569-052C0737ECB4}" destId="{93968EAB-EABE-4620-AF28-5C9BC96807D8}" srcOrd="1" destOrd="0" presId="urn:microsoft.com/office/officeart/2008/layout/HalfCircleOrganizationChart"/>
    <dgm:cxn modelId="{308D4B9E-5CBF-42BE-80BC-B980ACF1D9BC}" type="presParOf" srcId="{5B584B40-2B32-42F6-A569-052C0737ECB4}" destId="{63DCEBC0-B224-48FB-8E3E-F1B24FCDA391}" srcOrd="2" destOrd="0" presId="urn:microsoft.com/office/officeart/2008/layout/HalfCircleOrganizationChart"/>
    <dgm:cxn modelId="{9012150A-C45B-44ED-9970-C1E76F733BE5}" type="presParOf" srcId="{5B584B40-2B32-42F6-A569-052C0737ECB4}" destId="{64F34855-F8E3-4038-9144-CF04A5CD5A86}" srcOrd="3" destOrd="0" presId="urn:microsoft.com/office/officeart/2008/layout/HalfCircleOrganizationChart"/>
    <dgm:cxn modelId="{07C39A13-CF57-4521-B31E-173241625706}" type="presParOf" srcId="{9A61511E-2697-4526-8364-02ABD3452ABC}" destId="{AE11ACE5-DAF7-407D-B019-E0C396D2BF4D}" srcOrd="1" destOrd="0" presId="urn:microsoft.com/office/officeart/2008/layout/HalfCircleOrganizationChart"/>
    <dgm:cxn modelId="{1D47CB55-363E-4F1A-B5B0-58A769C85D53}" type="presParOf" srcId="{9A61511E-2697-4526-8364-02ABD3452ABC}" destId="{5D10D278-344B-44BD-9BD5-BE6571AB1D45}"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50B980-9B7B-48C0-A8D0-7F9F6B71C83C}">
      <dsp:nvSpPr>
        <dsp:cNvPr id="0" name=""/>
        <dsp:cNvSpPr/>
      </dsp:nvSpPr>
      <dsp:spPr>
        <a:xfrm>
          <a:off x="3077840" y="1616240"/>
          <a:ext cx="986159" cy="712886"/>
        </a:xfrm>
        <a:custGeom>
          <a:avLst/>
          <a:gdLst/>
          <a:ahLst/>
          <a:cxnLst/>
          <a:rect l="0" t="0" r="0" b="0"/>
          <a:pathLst>
            <a:path>
              <a:moveTo>
                <a:pt x="986159" y="0"/>
              </a:moveTo>
              <a:lnTo>
                <a:pt x="986159" y="712886"/>
              </a:lnTo>
              <a:lnTo>
                <a:pt x="0" y="71288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75CC68A-8A98-4A30-AE42-E286D8D2C568}">
      <dsp:nvSpPr>
        <dsp:cNvPr id="0" name=""/>
        <dsp:cNvSpPr/>
      </dsp:nvSpPr>
      <dsp:spPr>
        <a:xfrm>
          <a:off x="4064000" y="1616240"/>
          <a:ext cx="2875309" cy="2186185"/>
        </a:xfrm>
        <a:custGeom>
          <a:avLst/>
          <a:gdLst/>
          <a:ahLst/>
          <a:cxnLst/>
          <a:rect l="0" t="0" r="0" b="0"/>
          <a:pathLst>
            <a:path>
              <a:moveTo>
                <a:pt x="0" y="0"/>
              </a:moveTo>
              <a:lnTo>
                <a:pt x="0" y="1936675"/>
              </a:lnTo>
              <a:lnTo>
                <a:pt x="2875309" y="1936675"/>
              </a:lnTo>
              <a:lnTo>
                <a:pt x="2875309" y="218618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BBB615-B3DE-4C18-9171-5DEA6BEEFD80}">
      <dsp:nvSpPr>
        <dsp:cNvPr id="0" name=""/>
        <dsp:cNvSpPr/>
      </dsp:nvSpPr>
      <dsp:spPr>
        <a:xfrm>
          <a:off x="4018280" y="1616240"/>
          <a:ext cx="91440" cy="2186185"/>
        </a:xfrm>
        <a:custGeom>
          <a:avLst/>
          <a:gdLst/>
          <a:ahLst/>
          <a:cxnLst/>
          <a:rect l="0" t="0" r="0" b="0"/>
          <a:pathLst>
            <a:path>
              <a:moveTo>
                <a:pt x="45720" y="0"/>
              </a:moveTo>
              <a:lnTo>
                <a:pt x="45720" y="218618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01A310-3F71-41B3-AA02-031920C186D9}">
      <dsp:nvSpPr>
        <dsp:cNvPr id="0" name=""/>
        <dsp:cNvSpPr/>
      </dsp:nvSpPr>
      <dsp:spPr>
        <a:xfrm>
          <a:off x="1188690" y="1616240"/>
          <a:ext cx="2875309" cy="2186185"/>
        </a:xfrm>
        <a:custGeom>
          <a:avLst/>
          <a:gdLst/>
          <a:ahLst/>
          <a:cxnLst/>
          <a:rect l="0" t="0" r="0" b="0"/>
          <a:pathLst>
            <a:path>
              <a:moveTo>
                <a:pt x="2875309" y="0"/>
              </a:moveTo>
              <a:lnTo>
                <a:pt x="2875309" y="1936675"/>
              </a:lnTo>
              <a:lnTo>
                <a:pt x="0" y="1936675"/>
              </a:lnTo>
              <a:lnTo>
                <a:pt x="0" y="218618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AD0CBA-2C2C-4198-A3F2-6423423B6B31}">
      <dsp:nvSpPr>
        <dsp:cNvPr id="0" name=""/>
        <dsp:cNvSpPr/>
      </dsp:nvSpPr>
      <dsp:spPr>
        <a:xfrm>
          <a:off x="3469927" y="428096"/>
          <a:ext cx="1188144" cy="1188144"/>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2CCD80-80EF-4CC3-AF6A-EECEE6BCD08F}">
      <dsp:nvSpPr>
        <dsp:cNvPr id="0" name=""/>
        <dsp:cNvSpPr/>
      </dsp:nvSpPr>
      <dsp:spPr>
        <a:xfrm>
          <a:off x="3469927" y="428096"/>
          <a:ext cx="1188144" cy="1188144"/>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A6EB82-BA66-4BAF-9986-A26DC1FDC686}">
      <dsp:nvSpPr>
        <dsp:cNvPr id="0" name=""/>
        <dsp:cNvSpPr/>
      </dsp:nvSpPr>
      <dsp:spPr>
        <a:xfrm>
          <a:off x="2875855" y="64196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Sonuçlar</a:t>
          </a:r>
          <a:endParaRPr lang="tr-TR" sz="2600" kern="1200" dirty="0"/>
        </a:p>
      </dsp:txBody>
      <dsp:txXfrm>
        <a:off x="2875855" y="641962"/>
        <a:ext cx="2376289" cy="760412"/>
      </dsp:txXfrm>
    </dsp:sp>
    <dsp:sp modelId="{CF11D8A6-8F7A-4CED-BAA2-C68F07C1B4B2}">
      <dsp:nvSpPr>
        <dsp:cNvPr id="0" name=""/>
        <dsp:cNvSpPr/>
      </dsp:nvSpPr>
      <dsp:spPr>
        <a:xfrm>
          <a:off x="594617" y="3802426"/>
          <a:ext cx="1188144" cy="1188144"/>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13FB96-7243-4E5B-956D-9C8F388A8856}">
      <dsp:nvSpPr>
        <dsp:cNvPr id="0" name=""/>
        <dsp:cNvSpPr/>
      </dsp:nvSpPr>
      <dsp:spPr>
        <a:xfrm>
          <a:off x="594617" y="3802426"/>
          <a:ext cx="1188144" cy="1188144"/>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3EC6FE-FBBD-4A64-9CB2-EA12B58CB8F2}">
      <dsp:nvSpPr>
        <dsp:cNvPr id="0" name=""/>
        <dsp:cNvSpPr/>
      </dsp:nvSpPr>
      <dsp:spPr>
        <a:xfrm>
          <a:off x="545" y="401629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Kaynak 1</a:t>
          </a:r>
          <a:endParaRPr lang="tr-TR" sz="2600" kern="1200" dirty="0"/>
        </a:p>
      </dsp:txBody>
      <dsp:txXfrm>
        <a:off x="545" y="4016292"/>
        <a:ext cx="2376289" cy="760412"/>
      </dsp:txXfrm>
    </dsp:sp>
    <dsp:sp modelId="{2D9146AE-BF58-4D45-BC39-210C9B87705C}">
      <dsp:nvSpPr>
        <dsp:cNvPr id="0" name=""/>
        <dsp:cNvSpPr/>
      </dsp:nvSpPr>
      <dsp:spPr>
        <a:xfrm>
          <a:off x="3469927" y="3802426"/>
          <a:ext cx="1188144" cy="1188144"/>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7CBE1D-F86A-4486-B831-DABA5CCF9E4D}">
      <dsp:nvSpPr>
        <dsp:cNvPr id="0" name=""/>
        <dsp:cNvSpPr/>
      </dsp:nvSpPr>
      <dsp:spPr>
        <a:xfrm>
          <a:off x="3469927" y="3802426"/>
          <a:ext cx="1188144" cy="1188144"/>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28F010-1BDC-48B8-A3A6-BC3C08F996A6}">
      <dsp:nvSpPr>
        <dsp:cNvPr id="0" name=""/>
        <dsp:cNvSpPr/>
      </dsp:nvSpPr>
      <dsp:spPr>
        <a:xfrm>
          <a:off x="2875855" y="401629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Kaynak 2</a:t>
          </a:r>
          <a:endParaRPr lang="tr-TR" sz="2600" kern="1200" dirty="0"/>
        </a:p>
      </dsp:txBody>
      <dsp:txXfrm>
        <a:off x="2875855" y="4016292"/>
        <a:ext cx="2376289" cy="760412"/>
      </dsp:txXfrm>
    </dsp:sp>
    <dsp:sp modelId="{21BBA762-3254-4717-9EB1-D89E2953E34B}">
      <dsp:nvSpPr>
        <dsp:cNvPr id="0" name=""/>
        <dsp:cNvSpPr/>
      </dsp:nvSpPr>
      <dsp:spPr>
        <a:xfrm>
          <a:off x="6345237" y="3802426"/>
          <a:ext cx="1188144" cy="1188144"/>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D22A9B-8933-4D67-91CE-285A3DF46E62}">
      <dsp:nvSpPr>
        <dsp:cNvPr id="0" name=""/>
        <dsp:cNvSpPr/>
      </dsp:nvSpPr>
      <dsp:spPr>
        <a:xfrm>
          <a:off x="6345237" y="3802426"/>
          <a:ext cx="1188144" cy="1188144"/>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94E199-C888-49B0-9DD1-45A5B3DBB231}">
      <dsp:nvSpPr>
        <dsp:cNvPr id="0" name=""/>
        <dsp:cNvSpPr/>
      </dsp:nvSpPr>
      <dsp:spPr>
        <a:xfrm>
          <a:off x="5751165" y="401629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Kaynak n</a:t>
          </a:r>
          <a:endParaRPr lang="tr-TR" sz="2600" kern="1200" dirty="0"/>
        </a:p>
      </dsp:txBody>
      <dsp:txXfrm>
        <a:off x="5751165" y="4016292"/>
        <a:ext cx="2376289" cy="760412"/>
      </dsp:txXfrm>
    </dsp:sp>
    <dsp:sp modelId="{93968EAB-EABE-4620-AF28-5C9BC96807D8}">
      <dsp:nvSpPr>
        <dsp:cNvPr id="0" name=""/>
        <dsp:cNvSpPr/>
      </dsp:nvSpPr>
      <dsp:spPr>
        <a:xfrm>
          <a:off x="2032272" y="2115261"/>
          <a:ext cx="1188144" cy="1188144"/>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DCEBC0-B224-48FB-8E3E-F1B24FCDA391}">
      <dsp:nvSpPr>
        <dsp:cNvPr id="0" name=""/>
        <dsp:cNvSpPr/>
      </dsp:nvSpPr>
      <dsp:spPr>
        <a:xfrm>
          <a:off x="2032272" y="2115261"/>
          <a:ext cx="1188144" cy="1188144"/>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953863C-5B6C-483C-984F-A937FFA686B4}">
      <dsp:nvSpPr>
        <dsp:cNvPr id="0" name=""/>
        <dsp:cNvSpPr/>
      </dsp:nvSpPr>
      <dsp:spPr>
        <a:xfrm>
          <a:off x="1438200" y="2329127"/>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Gerekçelendirme ve yorumlama</a:t>
          </a:r>
          <a:endParaRPr lang="tr-TR" sz="2600" kern="1200" dirty="0"/>
        </a:p>
      </dsp:txBody>
      <dsp:txXfrm>
        <a:off x="1438200" y="2329127"/>
        <a:ext cx="2376289" cy="760412"/>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2199916-9239-4FA3-A5C5-9362F0003843}"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2300978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199916-9239-4FA3-A5C5-9362F0003843}"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2315072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199916-9239-4FA3-A5C5-9362F0003843}"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459142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199916-9239-4FA3-A5C5-9362F0003843}"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103929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2199916-9239-4FA3-A5C5-9362F0003843}"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425285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2199916-9239-4FA3-A5C5-9362F0003843}"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3586128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2199916-9239-4FA3-A5C5-9362F0003843}" type="datetimeFigureOut">
              <a:rPr lang="tr-TR" smtClean="0"/>
              <a:t>21.10.2020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2576631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2199916-9239-4FA3-A5C5-9362F0003843}" type="datetimeFigureOut">
              <a:rPr lang="tr-TR" smtClean="0"/>
              <a:t>21.10.2020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163974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2199916-9239-4FA3-A5C5-9362F0003843}" type="datetimeFigureOut">
              <a:rPr lang="tr-TR" smtClean="0"/>
              <a:t>21.10.2020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400581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2199916-9239-4FA3-A5C5-9362F0003843}"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1032374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2199916-9239-4FA3-A5C5-9362F0003843}"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B0D3CF-EB5B-43B8-BFF9-B4C67D95CDD8}" type="slidenum">
              <a:rPr lang="tr-TR" smtClean="0"/>
              <a:t>‹#›</a:t>
            </a:fld>
            <a:endParaRPr lang="tr-TR"/>
          </a:p>
        </p:txBody>
      </p:sp>
    </p:spTree>
    <p:extLst>
      <p:ext uri="{BB962C8B-B14F-4D97-AF65-F5344CB8AC3E}">
        <p14:creationId xmlns:p14="http://schemas.microsoft.com/office/powerpoint/2010/main" val="897894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99916-9239-4FA3-A5C5-9362F0003843}" type="datetimeFigureOut">
              <a:rPr lang="tr-TR" smtClean="0"/>
              <a:t>21.10.2020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B0D3CF-EB5B-43B8-BFF9-B4C67D95CDD8}" type="slidenum">
              <a:rPr lang="tr-TR" smtClean="0"/>
              <a:t>‹#›</a:t>
            </a:fld>
            <a:endParaRPr lang="tr-TR"/>
          </a:p>
        </p:txBody>
      </p:sp>
    </p:spTree>
    <p:extLst>
      <p:ext uri="{BB962C8B-B14F-4D97-AF65-F5344CB8AC3E}">
        <p14:creationId xmlns:p14="http://schemas.microsoft.com/office/powerpoint/2010/main" val="4186925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Sonuç ve tartışmalar</a:t>
            </a:r>
            <a:endParaRPr lang="tr-TR" dirty="0"/>
          </a:p>
        </p:txBody>
      </p:sp>
    </p:spTree>
    <p:extLst>
      <p:ext uri="{BB962C8B-B14F-4D97-AF65-F5344CB8AC3E}">
        <p14:creationId xmlns:p14="http://schemas.microsoft.com/office/powerpoint/2010/main" val="239287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Sonuçlar ve tartışma</a:t>
            </a:r>
            <a:endParaRPr lang="tr-TR" dirty="0"/>
          </a:p>
        </p:txBody>
      </p:sp>
      <p:graphicFrame>
        <p:nvGraphicFramePr>
          <p:cNvPr id="4" name="Diyagram 3"/>
          <p:cNvGraphicFramePr/>
          <p:nvPr>
            <p:extLst/>
          </p:nvPr>
        </p:nvGraphicFramePr>
        <p:xfrm>
          <a:off x="2032000" y="136276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079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Sonuçlar ve tartışma</a:t>
            </a:r>
            <a:endParaRPr lang="tr-TR" dirty="0"/>
          </a:p>
        </p:txBody>
      </p:sp>
      <p:sp>
        <p:nvSpPr>
          <p:cNvPr id="4" name="Rectangle 7"/>
          <p:cNvSpPr>
            <a:spLocks noGrp="1" noChangeArrowheads="1"/>
          </p:cNvSpPr>
          <p:nvPr>
            <p:ph idx="1"/>
          </p:nvPr>
        </p:nvSpPr>
        <p:spPr>
          <a:xfrm>
            <a:off x="838200" y="1825625"/>
            <a:ext cx="10515600" cy="4351338"/>
          </a:xfrm>
        </p:spPr>
        <p:txBody>
          <a:bodyPr>
            <a:noAutofit/>
          </a:bodyPr>
          <a:lstStyle/>
          <a:p>
            <a:r>
              <a:rPr lang="tr-TR" sz="2400" dirty="0" smtClean="0"/>
              <a:t>Araştırmada neler buldunuz</a:t>
            </a:r>
          </a:p>
          <a:p>
            <a:r>
              <a:rPr lang="tr-TR" sz="2400" dirty="0" smtClean="0"/>
              <a:t>Sonuçlar belli bir sistematikle </a:t>
            </a:r>
            <a:r>
              <a:rPr lang="tr-TR" sz="2400" dirty="0" err="1" smtClean="0"/>
              <a:t>önceliklendirilerek</a:t>
            </a:r>
            <a:r>
              <a:rPr lang="tr-TR" sz="2400" dirty="0" smtClean="0"/>
              <a:t> verilir</a:t>
            </a:r>
          </a:p>
          <a:p>
            <a:r>
              <a:rPr lang="tr-TR" sz="2400" dirty="0" smtClean="0"/>
              <a:t>Önce önemli bulgular</a:t>
            </a:r>
          </a:p>
          <a:p>
            <a:r>
              <a:rPr lang="tr-TR" sz="2400" dirty="0" smtClean="0"/>
              <a:t>Takiben destekleyici bulgular</a:t>
            </a:r>
          </a:p>
          <a:p>
            <a:pPr marL="228600" lvl="1">
              <a:spcBef>
                <a:spcPts val="1000"/>
              </a:spcBef>
            </a:pPr>
            <a:r>
              <a:rPr lang="tr-TR" dirty="0" smtClean="0"/>
              <a:t>Sonuçlar çalışma türü ve verilere göre ortalama/</a:t>
            </a:r>
            <a:r>
              <a:rPr lang="tr-TR" dirty="0" err="1" smtClean="0"/>
              <a:t>median</a:t>
            </a:r>
            <a:r>
              <a:rPr lang="tr-TR" dirty="0" smtClean="0"/>
              <a:t> </a:t>
            </a:r>
            <a:r>
              <a:rPr lang="tr-TR" dirty="0" err="1" smtClean="0"/>
              <a:t>vb</a:t>
            </a:r>
            <a:r>
              <a:rPr lang="tr-TR" dirty="0" smtClean="0"/>
              <a:t> standart hata veya sapma olarak verilir</a:t>
            </a:r>
          </a:p>
          <a:p>
            <a:pPr marL="228600" lvl="1">
              <a:spcBef>
                <a:spcPts val="1000"/>
              </a:spcBef>
            </a:pPr>
            <a:r>
              <a:rPr lang="tr-TR" dirty="0" smtClean="0"/>
              <a:t>P-değerleri, %’</a:t>
            </a:r>
            <a:r>
              <a:rPr lang="tr-TR" dirty="0" err="1" smtClean="0"/>
              <a:t>ler</a:t>
            </a:r>
            <a:r>
              <a:rPr lang="tr-TR" dirty="0" smtClean="0"/>
              <a:t>, güven </a:t>
            </a:r>
            <a:r>
              <a:rPr lang="tr-TR" dirty="0"/>
              <a:t>aralıklarının </a:t>
            </a:r>
            <a:r>
              <a:rPr lang="tr-TR" dirty="0" smtClean="0"/>
              <a:t>belirtilmesi gereklidir</a:t>
            </a:r>
            <a:endParaRPr lang="tr-TR" dirty="0"/>
          </a:p>
          <a:p>
            <a:pPr marL="228600" lvl="1">
              <a:spcBef>
                <a:spcPts val="1000"/>
              </a:spcBef>
            </a:pPr>
            <a:r>
              <a:rPr lang="tr-TR" dirty="0" smtClean="0"/>
              <a:t>Sayısal </a:t>
            </a:r>
            <a:r>
              <a:rPr lang="tr-TR" dirty="0"/>
              <a:t>kıyaslamaları göstermek için tablolar </a:t>
            </a:r>
            <a:r>
              <a:rPr lang="tr-TR" dirty="0" smtClean="0"/>
              <a:t>kullanın</a:t>
            </a:r>
          </a:p>
          <a:p>
            <a:pPr marL="228600" lvl="1">
              <a:spcBef>
                <a:spcPts val="1000"/>
              </a:spcBef>
            </a:pPr>
            <a:r>
              <a:rPr lang="tr-TR" dirty="0" smtClean="0"/>
              <a:t> Resimlerle </a:t>
            </a:r>
            <a:r>
              <a:rPr lang="tr-TR" dirty="0" err="1" smtClean="0"/>
              <a:t>güçlendiririn</a:t>
            </a:r>
            <a:endParaRPr lang="tr-TR" dirty="0" smtClean="0"/>
          </a:p>
          <a:p>
            <a:pPr marL="228600" lvl="1">
              <a:spcBef>
                <a:spcPts val="1000"/>
              </a:spcBef>
            </a:pPr>
            <a:r>
              <a:rPr lang="tr-TR" dirty="0" smtClean="0"/>
              <a:t>Sonuçlarınızı </a:t>
            </a:r>
            <a:r>
              <a:rPr lang="tr-TR" dirty="0" err="1" smtClean="0"/>
              <a:t>şematize</a:t>
            </a:r>
            <a:r>
              <a:rPr lang="tr-TR" dirty="0" smtClean="0"/>
              <a:t> edebilirsiniz</a:t>
            </a:r>
            <a:endParaRPr lang="tr-TR" dirty="0"/>
          </a:p>
        </p:txBody>
      </p:sp>
    </p:spTree>
    <p:extLst>
      <p:ext uri="{BB962C8B-B14F-4D97-AF65-F5344CB8AC3E}">
        <p14:creationId xmlns:p14="http://schemas.microsoft.com/office/powerpoint/2010/main" val="2805779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148861" y="883138"/>
            <a:ext cx="9372600" cy="374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SzPct val="80000"/>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har char="–"/>
              <a:defRPr sz="2800" b="1">
                <a:solidFill>
                  <a:schemeClr val="tx1"/>
                </a:solidFill>
                <a:latin typeface="Arial" panose="020B0604020202020204" pitchFamily="34" charset="0"/>
              </a:defRPr>
            </a:lvl2pPr>
            <a:lvl3pPr marL="1143000" indent="-228600">
              <a:spcBef>
                <a:spcPct val="20000"/>
              </a:spcBef>
              <a:buClr>
                <a:schemeClr val="accent2"/>
              </a:buClr>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lr>
                <a:schemeClr val="accent2"/>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Char char="•"/>
              <a:defRPr sz="2000" b="1">
                <a:solidFill>
                  <a:schemeClr val="tx1"/>
                </a:solidFill>
                <a:latin typeface="Arial" panose="020B0604020202020204" pitchFamily="34" charset="0"/>
              </a:defRPr>
            </a:lvl9pPr>
          </a:lstStyle>
          <a:p>
            <a:pPr>
              <a:lnSpc>
                <a:spcPct val="90000"/>
              </a:lnSpc>
              <a:spcBef>
                <a:spcPct val="0"/>
              </a:spcBef>
              <a:buClrTx/>
              <a:buSzTx/>
              <a:buNone/>
              <a:defRPr/>
            </a:pPr>
            <a:r>
              <a:rPr lang="tr-TR" sz="2400" dirty="0">
                <a:solidFill>
                  <a:schemeClr val="accent2"/>
                </a:solidFill>
              </a:rPr>
              <a:t> </a:t>
            </a:r>
            <a:r>
              <a:rPr lang="tr-TR" sz="4400" b="0" dirty="0" smtClean="0">
                <a:solidFill>
                  <a:schemeClr val="accent2"/>
                </a:solidFill>
                <a:latin typeface="+mn-lt"/>
                <a:ea typeface="+mj-ea"/>
                <a:cs typeface="+mj-cs"/>
              </a:rPr>
              <a:t> </a:t>
            </a:r>
            <a:endParaRPr lang="tr-TR" sz="4400" b="0" dirty="0">
              <a:solidFill>
                <a:schemeClr val="accent2"/>
              </a:solidFill>
              <a:latin typeface="+mn-lt"/>
              <a:ea typeface="+mj-ea"/>
              <a:cs typeface="+mj-cs"/>
            </a:endParaRPr>
          </a:p>
          <a:p>
            <a:pPr>
              <a:lnSpc>
                <a:spcPct val="90000"/>
              </a:lnSpc>
              <a:spcBef>
                <a:spcPct val="0"/>
              </a:spcBef>
              <a:buClrTx/>
              <a:buSzTx/>
              <a:buNone/>
              <a:defRPr/>
            </a:pPr>
            <a:endParaRPr lang="tr-TR" sz="4400" b="0" dirty="0">
              <a:solidFill>
                <a:schemeClr val="accent2"/>
              </a:solidFill>
              <a:latin typeface="+mn-lt"/>
              <a:ea typeface="+mj-ea"/>
              <a:cs typeface="+mj-cs"/>
            </a:endParaRPr>
          </a:p>
          <a:p>
            <a:pPr>
              <a:lnSpc>
                <a:spcPct val="90000"/>
              </a:lnSpc>
              <a:spcBef>
                <a:spcPct val="0"/>
              </a:spcBef>
              <a:buClrTx/>
              <a:buSzTx/>
              <a:buNone/>
              <a:defRPr/>
            </a:pPr>
            <a:r>
              <a:rPr lang="tr-TR" sz="4400" b="0" dirty="0">
                <a:solidFill>
                  <a:schemeClr val="accent2"/>
                </a:solidFill>
                <a:latin typeface="+mn-lt"/>
                <a:ea typeface="+mj-ea"/>
                <a:cs typeface="+mj-cs"/>
              </a:rPr>
              <a:t> </a:t>
            </a:r>
            <a:r>
              <a:rPr lang="tr-TR" sz="4400" b="0" dirty="0" smtClean="0">
                <a:solidFill>
                  <a:schemeClr val="accent2"/>
                </a:solidFill>
                <a:latin typeface="+mn-lt"/>
                <a:ea typeface="+mj-ea"/>
                <a:cs typeface="+mj-cs"/>
              </a:rPr>
              <a:t> </a:t>
            </a:r>
            <a:endParaRPr lang="tr-TR" sz="4400" b="0" dirty="0">
              <a:solidFill>
                <a:schemeClr val="accent2"/>
              </a:solidFill>
              <a:latin typeface="+mn-lt"/>
              <a:ea typeface="+mj-ea"/>
              <a:cs typeface="+mj-cs"/>
            </a:endParaRPr>
          </a:p>
          <a:p>
            <a:pPr>
              <a:lnSpc>
                <a:spcPct val="90000"/>
              </a:lnSpc>
              <a:spcBef>
                <a:spcPct val="0"/>
              </a:spcBef>
              <a:buClrTx/>
              <a:buSzTx/>
              <a:buNone/>
              <a:defRPr/>
            </a:pPr>
            <a:r>
              <a:rPr lang="tr-TR" sz="4400" b="0" dirty="0">
                <a:solidFill>
                  <a:schemeClr val="accent2"/>
                </a:solidFill>
                <a:latin typeface="+mn-lt"/>
                <a:ea typeface="+mj-ea"/>
                <a:cs typeface="+mj-cs"/>
              </a:rPr>
              <a:t> “Sonuçların bilimsel değere sahip olması için </a:t>
            </a:r>
            <a:r>
              <a:rPr lang="tr-TR" sz="4400" b="0" dirty="0" smtClean="0">
                <a:solidFill>
                  <a:schemeClr val="accent2"/>
                </a:solidFill>
                <a:latin typeface="+mn-lt"/>
                <a:ea typeface="+mj-ea"/>
                <a:cs typeface="+mj-cs"/>
              </a:rPr>
              <a:t>yeniden </a:t>
            </a:r>
            <a:r>
              <a:rPr lang="tr-TR" sz="4400" b="0" dirty="0">
                <a:solidFill>
                  <a:schemeClr val="accent2"/>
                </a:solidFill>
                <a:latin typeface="+mn-lt"/>
                <a:ea typeface="+mj-ea"/>
                <a:cs typeface="+mj-cs"/>
              </a:rPr>
              <a:t>üretilebilir olması gerekmektedir”.</a:t>
            </a:r>
          </a:p>
        </p:txBody>
      </p:sp>
    </p:spTree>
    <p:extLst>
      <p:ext uri="{BB962C8B-B14F-4D97-AF65-F5344CB8AC3E}">
        <p14:creationId xmlns:p14="http://schemas.microsoft.com/office/powerpoint/2010/main" val="4121114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a:t>
            </a:r>
            <a:endParaRPr lang="tr-TR" dirty="0"/>
          </a:p>
        </p:txBody>
      </p:sp>
      <p:sp>
        <p:nvSpPr>
          <p:cNvPr id="4" name="Rectangle 3"/>
          <p:cNvSpPr>
            <a:spLocks noGrp="1" noChangeArrowheads="1"/>
          </p:cNvSpPr>
          <p:nvPr>
            <p:ph idx="1"/>
          </p:nvPr>
        </p:nvSpPr>
        <p:spPr>
          <a:xfrm>
            <a:off x="838200" y="1825625"/>
            <a:ext cx="10515600" cy="4351338"/>
          </a:xfrm>
        </p:spPr>
        <p:txBody>
          <a:bodyPr/>
          <a:lstStyle/>
          <a:p>
            <a:r>
              <a:rPr lang="tr-TR" dirty="0" smtClean="0"/>
              <a:t>Tartışma genel olarak  </a:t>
            </a:r>
            <a:endParaRPr lang="en-NZ" dirty="0" smtClean="0"/>
          </a:p>
          <a:p>
            <a:pPr lvl="1"/>
            <a:r>
              <a:rPr lang="tr-TR" dirty="0"/>
              <a:t>Başlangıç</a:t>
            </a:r>
            <a:r>
              <a:rPr lang="en-NZ" dirty="0"/>
              <a:t>: </a:t>
            </a:r>
            <a:r>
              <a:rPr lang="tr-TR" dirty="0"/>
              <a:t>Başlıca bulguları ifade </a:t>
            </a:r>
            <a:r>
              <a:rPr lang="tr-TR" dirty="0" smtClean="0"/>
              <a:t>ederek hipoteze uygunluk değerlendirilir. Düşündüklerinizi destekleyebildiniz mi?</a:t>
            </a:r>
            <a:r>
              <a:rPr lang="en-NZ" dirty="0"/>
              <a:t/>
            </a:r>
            <a:br>
              <a:rPr lang="en-NZ" dirty="0"/>
            </a:br>
            <a:endParaRPr lang="en-NZ" dirty="0"/>
          </a:p>
          <a:p>
            <a:pPr lvl="1"/>
            <a:r>
              <a:rPr lang="tr-TR" dirty="0"/>
              <a:t>Orta bölüm</a:t>
            </a:r>
            <a:r>
              <a:rPr lang="en-NZ" dirty="0"/>
              <a:t>: </a:t>
            </a:r>
          </a:p>
          <a:p>
            <a:pPr lvl="2"/>
            <a:r>
              <a:rPr lang="tr-TR" sz="2400" dirty="0"/>
              <a:t>Geçerli araştırmayı bağlama oturtun</a:t>
            </a:r>
          </a:p>
          <a:p>
            <a:pPr lvl="2"/>
            <a:r>
              <a:rPr lang="tr-TR" sz="2400" dirty="0"/>
              <a:t>Geçerli çalışmanın olası </a:t>
            </a:r>
            <a:r>
              <a:rPr lang="tr-TR" sz="2400" dirty="0" smtClean="0"/>
              <a:t>sonuçları, başkaları ne bulmuş ve nasıl yorumlamış</a:t>
            </a:r>
            <a:endParaRPr lang="tr-TR" sz="2400" dirty="0"/>
          </a:p>
          <a:p>
            <a:pPr lvl="2"/>
            <a:r>
              <a:rPr lang="tr-TR" sz="2400" dirty="0" smtClean="0"/>
              <a:t>Sınırlamalar, sonucunuzu aşan yorumlardan kaçının</a:t>
            </a:r>
            <a:endParaRPr lang="en-NZ" sz="2400" dirty="0"/>
          </a:p>
          <a:p>
            <a:pPr lvl="2"/>
            <a:r>
              <a:rPr lang="tr-TR" sz="2400" dirty="0"/>
              <a:t>Daha ileri araştırmalar için </a:t>
            </a:r>
            <a:r>
              <a:rPr lang="tr-TR" sz="2400" dirty="0" smtClean="0"/>
              <a:t>öneriler</a:t>
            </a:r>
            <a:endParaRPr lang="tr-TR" sz="2400" dirty="0"/>
          </a:p>
          <a:p>
            <a:pPr lvl="1"/>
            <a:r>
              <a:rPr lang="tr-TR" dirty="0"/>
              <a:t>Bitiş</a:t>
            </a:r>
            <a:r>
              <a:rPr lang="en-NZ" dirty="0"/>
              <a:t>: </a:t>
            </a:r>
            <a:r>
              <a:rPr lang="tr-TR" dirty="0"/>
              <a:t>Özet (sonuç</a:t>
            </a:r>
            <a:r>
              <a:rPr lang="en-NZ" dirty="0"/>
              <a:t>)</a:t>
            </a:r>
            <a:endParaRPr lang="en-GB" dirty="0"/>
          </a:p>
        </p:txBody>
      </p:sp>
    </p:spTree>
    <p:extLst>
      <p:ext uri="{BB962C8B-B14F-4D97-AF65-F5344CB8AC3E}">
        <p14:creationId xmlns:p14="http://schemas.microsoft.com/office/powerpoint/2010/main" val="1671037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a:t>
            </a:r>
            <a:endParaRPr lang="tr-TR" dirty="0"/>
          </a:p>
        </p:txBody>
      </p:sp>
      <p:sp>
        <p:nvSpPr>
          <p:cNvPr id="5" name="İçerik Yer Tutucusu 2"/>
          <p:cNvSpPr>
            <a:spLocks noGrp="1"/>
          </p:cNvSpPr>
          <p:nvPr>
            <p:ph idx="1"/>
          </p:nvPr>
        </p:nvSpPr>
        <p:spPr>
          <a:xfrm>
            <a:off x="928635" y="1690688"/>
            <a:ext cx="10515600" cy="3299035"/>
          </a:xfrm>
        </p:spPr>
        <p:txBody>
          <a:bodyPr>
            <a:normAutofit/>
          </a:bodyPr>
          <a:lstStyle/>
          <a:p>
            <a:pPr lvl="1">
              <a:lnSpc>
                <a:spcPct val="150000"/>
              </a:lnSpc>
            </a:pPr>
            <a:r>
              <a:rPr lang="tr-TR" dirty="0"/>
              <a:t>En önemli sonuçları ilk paragrafta </a:t>
            </a:r>
            <a:r>
              <a:rPr lang="tr-TR" dirty="0" smtClean="0"/>
              <a:t>sunulması dikkati arttırır</a:t>
            </a:r>
            <a:endParaRPr lang="tr-TR" dirty="0"/>
          </a:p>
          <a:p>
            <a:pPr lvl="1">
              <a:lnSpc>
                <a:spcPct val="150000"/>
              </a:lnSpc>
            </a:pPr>
            <a:r>
              <a:rPr lang="tr-TR" dirty="0" smtClean="0"/>
              <a:t>Konunun dağılmaması okuyucunun kaybolmaması önemli</a:t>
            </a:r>
          </a:p>
          <a:p>
            <a:pPr lvl="1">
              <a:lnSpc>
                <a:spcPct val="150000"/>
              </a:lnSpc>
            </a:pPr>
            <a:r>
              <a:rPr lang="tr-TR" dirty="0" smtClean="0"/>
              <a:t>Sınırlamaları </a:t>
            </a:r>
            <a:r>
              <a:rPr lang="tr-TR" dirty="0"/>
              <a:t>kabul </a:t>
            </a:r>
            <a:r>
              <a:rPr lang="tr-TR" dirty="0" smtClean="0"/>
              <a:t>edin, her çalışmada eksiklikler vardır</a:t>
            </a:r>
            <a:endParaRPr lang="tr-TR" dirty="0"/>
          </a:p>
          <a:p>
            <a:pPr lvl="1">
              <a:lnSpc>
                <a:spcPct val="150000"/>
              </a:lnSpc>
            </a:pPr>
            <a:r>
              <a:rPr lang="tr-TR" dirty="0"/>
              <a:t>Çalışmanızla ilgili potansiyel </a:t>
            </a:r>
            <a:r>
              <a:rPr lang="tr-TR" dirty="0" smtClean="0"/>
              <a:t>yorumlar, ek olarak neler yapılabilir</a:t>
            </a:r>
          </a:p>
          <a:p>
            <a:pPr lvl="1">
              <a:lnSpc>
                <a:spcPct val="150000"/>
              </a:lnSpc>
            </a:pPr>
            <a:r>
              <a:rPr lang="tr-TR" dirty="0" smtClean="0"/>
              <a:t>Bu bulgular ne amaçla kullanılabilir</a:t>
            </a:r>
          </a:p>
          <a:p>
            <a:pPr lvl="1">
              <a:lnSpc>
                <a:spcPct val="150000"/>
              </a:lnSpc>
            </a:pPr>
            <a:endParaRPr lang="tr-TR" dirty="0"/>
          </a:p>
          <a:p>
            <a:pPr>
              <a:lnSpc>
                <a:spcPct val="150000"/>
              </a:lnSpc>
            </a:pPr>
            <a:endParaRPr lang="tr-TR" dirty="0"/>
          </a:p>
        </p:txBody>
      </p:sp>
    </p:spTree>
    <p:extLst>
      <p:ext uri="{BB962C8B-B14F-4D97-AF65-F5344CB8AC3E}">
        <p14:creationId xmlns:p14="http://schemas.microsoft.com/office/powerpoint/2010/main" val="337773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Sonuçlar ve Tartışma</a:t>
            </a:r>
            <a:endParaRPr lang="tr-TR" b="1" dirty="0"/>
          </a:p>
        </p:txBody>
      </p:sp>
      <p:sp>
        <p:nvSpPr>
          <p:cNvPr id="4" name="Dikdörtgen 3"/>
          <p:cNvSpPr/>
          <p:nvPr/>
        </p:nvSpPr>
        <p:spPr>
          <a:xfrm>
            <a:off x="0" y="1927001"/>
            <a:ext cx="12058022" cy="4618380"/>
          </a:xfrm>
          <a:prstGeom prst="rect">
            <a:avLst/>
          </a:prstGeom>
        </p:spPr>
        <p:txBody>
          <a:bodyPr wrap="square">
            <a:spAutoFit/>
          </a:bodyPr>
          <a:lstStyle/>
          <a:p>
            <a:pPr algn="just">
              <a:lnSpc>
                <a:spcPct val="150000"/>
              </a:lnSpc>
            </a:pPr>
            <a:r>
              <a:rPr lang="en-US" dirty="0" smtClean="0">
                <a:effectLst/>
                <a:latin typeface="Times New Roman" panose="02020603050405020304" pitchFamily="18" charset="0"/>
                <a:ea typeface="Calibri" panose="020F0502020204030204" pitchFamily="34" charset="0"/>
              </a:rPr>
              <a:t>The shear viscosities of the experimental cheeses are given in Table 3. With the increase in the emulsifying salt concentration, the shear viscosity of the samples decreased accordingly. Since the concentration of </a:t>
            </a:r>
            <a:r>
              <a:rPr lang="en-US" dirty="0" err="1" smtClean="0">
                <a:effectLst/>
                <a:latin typeface="Times New Roman" panose="02020603050405020304" pitchFamily="18" charset="0"/>
                <a:ea typeface="Calibri" panose="020F0502020204030204" pitchFamily="34" charset="0"/>
              </a:rPr>
              <a:t>mTG</a:t>
            </a:r>
            <a:r>
              <a:rPr lang="en-US" dirty="0" smtClean="0">
                <a:effectLst/>
                <a:latin typeface="Times New Roman" panose="02020603050405020304" pitchFamily="18" charset="0"/>
                <a:ea typeface="Calibri" panose="020F0502020204030204" pitchFamily="34" charset="0"/>
              </a:rPr>
              <a:t> was same in the samples PKT</a:t>
            </a:r>
            <a:r>
              <a:rPr lang="en-US" baseline="-25000" dirty="0" smtClean="0">
                <a:effectLst/>
                <a:latin typeface="Times New Roman" panose="02020603050405020304" pitchFamily="18" charset="0"/>
                <a:ea typeface="Calibri" panose="020F0502020204030204" pitchFamily="34" charset="0"/>
              </a:rPr>
              <a:t>0.8</a:t>
            </a:r>
            <a:r>
              <a:rPr lang="en-US" dirty="0" smtClean="0">
                <a:effectLst/>
                <a:latin typeface="Times New Roman" panose="02020603050405020304" pitchFamily="18" charset="0"/>
                <a:ea typeface="Calibri" panose="020F0502020204030204" pitchFamily="34" charset="0"/>
              </a:rPr>
              <a:t>, PKT</a:t>
            </a:r>
            <a:r>
              <a:rPr lang="en-US" baseline="-25000" dirty="0" smtClean="0">
                <a:effectLst/>
                <a:latin typeface="Times New Roman" panose="02020603050405020304" pitchFamily="18" charset="0"/>
                <a:ea typeface="Calibri" panose="020F0502020204030204" pitchFamily="34" charset="0"/>
              </a:rPr>
              <a:t>1.0</a:t>
            </a:r>
            <a:r>
              <a:rPr lang="en-US" dirty="0" smtClean="0">
                <a:effectLst/>
                <a:latin typeface="Times New Roman" panose="02020603050405020304" pitchFamily="18" charset="0"/>
                <a:ea typeface="Calibri" panose="020F0502020204030204" pitchFamily="34" charset="0"/>
              </a:rPr>
              <a:t> and PKT</a:t>
            </a:r>
            <a:r>
              <a:rPr lang="en-US" baseline="-25000" dirty="0" smtClean="0">
                <a:effectLst/>
                <a:latin typeface="Times New Roman" panose="02020603050405020304" pitchFamily="18" charset="0"/>
                <a:ea typeface="Calibri" panose="020F0502020204030204" pitchFamily="34" charset="0"/>
              </a:rPr>
              <a:t>1.2</a:t>
            </a:r>
            <a:r>
              <a:rPr lang="en-US" dirty="0" smtClean="0">
                <a:effectLst/>
                <a:latin typeface="Times New Roman" panose="02020603050405020304" pitchFamily="18" charset="0"/>
                <a:ea typeface="Calibri" panose="020F0502020204030204" pitchFamily="34" charset="0"/>
              </a:rPr>
              <a:t>, the variation in the shear viscosities among the samples was more related with the level of emulsifiers used. However, this does not exclude the role of </a:t>
            </a:r>
            <a:r>
              <a:rPr lang="en-US" dirty="0" err="1" smtClean="0">
                <a:effectLst/>
                <a:latin typeface="Times New Roman" panose="02020603050405020304" pitchFamily="18" charset="0"/>
                <a:ea typeface="Calibri" panose="020F0502020204030204" pitchFamily="34" charset="0"/>
              </a:rPr>
              <a:t>mTG</a:t>
            </a:r>
            <a:r>
              <a:rPr lang="en-US" dirty="0" smtClean="0">
                <a:effectLst/>
                <a:latin typeface="Times New Roman" panose="02020603050405020304" pitchFamily="18" charset="0"/>
                <a:ea typeface="Calibri" panose="020F0502020204030204" pitchFamily="34" charset="0"/>
              </a:rPr>
              <a:t> on viscosity of the cheeses as the control cheese (PKC</a:t>
            </a:r>
            <a:r>
              <a:rPr lang="en-US" baseline="-25000" dirty="0" smtClean="0">
                <a:effectLst/>
                <a:latin typeface="Times New Roman" panose="02020603050405020304" pitchFamily="18" charset="0"/>
                <a:ea typeface="Calibri" panose="020F0502020204030204" pitchFamily="34" charset="0"/>
              </a:rPr>
              <a:t>1.0</a:t>
            </a:r>
            <a:r>
              <a:rPr lang="en-US" dirty="0" smtClean="0">
                <a:effectLst/>
                <a:latin typeface="Times New Roman" panose="02020603050405020304" pitchFamily="18" charset="0"/>
                <a:ea typeface="Calibri" panose="020F0502020204030204" pitchFamily="34" charset="0"/>
              </a:rPr>
              <a:t>) and PKT</a:t>
            </a:r>
            <a:r>
              <a:rPr lang="en-US" baseline="-25000" dirty="0" smtClean="0">
                <a:effectLst/>
                <a:latin typeface="Times New Roman" panose="02020603050405020304" pitchFamily="18" charset="0"/>
                <a:ea typeface="Calibri" panose="020F0502020204030204" pitchFamily="34" charset="0"/>
              </a:rPr>
              <a:t>1.0</a:t>
            </a:r>
            <a:r>
              <a:rPr lang="en-US" dirty="0" smtClean="0">
                <a:effectLst/>
                <a:latin typeface="Times New Roman" panose="02020603050405020304" pitchFamily="18" charset="0"/>
                <a:ea typeface="Calibri" panose="020F0502020204030204" pitchFamily="34" charset="0"/>
              </a:rPr>
              <a:t> had the same level of emulsifier mixture but only the latter cheese contained </a:t>
            </a:r>
            <a:r>
              <a:rPr lang="en-US" dirty="0" err="1" smtClean="0">
                <a:effectLst/>
                <a:latin typeface="Times New Roman" panose="02020603050405020304" pitchFamily="18" charset="0"/>
                <a:ea typeface="Calibri" panose="020F0502020204030204" pitchFamily="34" charset="0"/>
              </a:rPr>
              <a:t>mTG</a:t>
            </a:r>
            <a:r>
              <a:rPr lang="en-US" dirty="0" smtClean="0">
                <a:effectLst/>
                <a:latin typeface="Times New Roman" panose="02020603050405020304" pitchFamily="18" charset="0"/>
                <a:ea typeface="Calibri" panose="020F0502020204030204" pitchFamily="34" charset="0"/>
              </a:rPr>
              <a:t>, and the sample PKT</a:t>
            </a:r>
            <a:r>
              <a:rPr lang="en-US" baseline="-25000" dirty="0" smtClean="0">
                <a:effectLst/>
                <a:latin typeface="Times New Roman" panose="02020603050405020304" pitchFamily="18" charset="0"/>
                <a:ea typeface="Calibri" panose="020F0502020204030204" pitchFamily="34" charset="0"/>
              </a:rPr>
              <a:t>1.0</a:t>
            </a:r>
            <a:r>
              <a:rPr lang="en-US" dirty="0" smtClean="0">
                <a:effectLst/>
                <a:latin typeface="Times New Roman" panose="02020603050405020304" pitchFamily="18" charset="0"/>
                <a:ea typeface="Calibri" panose="020F0502020204030204" pitchFamily="34" charset="0"/>
              </a:rPr>
              <a:t> had higher shear viscosity than the sample PKC</a:t>
            </a:r>
            <a:r>
              <a:rPr lang="en-US" baseline="-25000" dirty="0" smtClean="0">
                <a:effectLst/>
                <a:latin typeface="Times New Roman" panose="02020603050405020304" pitchFamily="18" charset="0"/>
                <a:ea typeface="Calibri" panose="020F0502020204030204" pitchFamily="34" charset="0"/>
              </a:rPr>
              <a:t>1.0</a:t>
            </a:r>
            <a:r>
              <a:rPr lang="en-US" dirty="0" smtClean="0">
                <a:effectLst/>
                <a:latin typeface="Times New Roman" panose="02020603050405020304" pitchFamily="18" charset="0"/>
                <a:ea typeface="Calibri" panose="020F0502020204030204" pitchFamily="34" charset="0"/>
              </a:rPr>
              <a:t>. </a:t>
            </a:r>
            <a:endParaRPr lang="tr-TR" dirty="0" smtClean="0">
              <a:effectLst/>
              <a:latin typeface="Times New Roman" panose="02020603050405020304" pitchFamily="18" charset="0"/>
              <a:ea typeface="Calibri" panose="020F0502020204030204" pitchFamily="34" charset="0"/>
            </a:endParaRPr>
          </a:p>
          <a:p>
            <a:pPr algn="just">
              <a:lnSpc>
                <a:spcPct val="150000"/>
              </a:lnSpc>
            </a:pPr>
            <a:r>
              <a:rPr lang="en-US" dirty="0" smtClean="0">
                <a:effectLst/>
                <a:latin typeface="Times New Roman" panose="02020603050405020304" pitchFamily="18" charset="0"/>
                <a:ea typeface="Calibri" panose="020F0502020204030204" pitchFamily="34" charset="0"/>
              </a:rPr>
              <a:t>On the other hand, Chen, Wang, Zhan, Zhan, and Ren (2019) showed that the effect of </a:t>
            </a:r>
            <a:r>
              <a:rPr lang="en-US" dirty="0" err="1" smtClean="0">
                <a:effectLst/>
                <a:latin typeface="Times New Roman" panose="02020603050405020304" pitchFamily="18" charset="0"/>
                <a:ea typeface="Calibri" panose="020F0502020204030204" pitchFamily="34" charset="0"/>
              </a:rPr>
              <a:t>trisodium</a:t>
            </a:r>
            <a:r>
              <a:rPr lang="en-US" dirty="0" smtClean="0">
                <a:effectLst/>
                <a:latin typeface="Times New Roman" panose="02020603050405020304" pitchFamily="18" charset="0"/>
                <a:ea typeface="Calibri" panose="020F0502020204030204" pitchFamily="34" charset="0"/>
              </a:rPr>
              <a:t> citrate on casein micelle size was limited when camel milk was incubated with </a:t>
            </a:r>
            <a:r>
              <a:rPr lang="en-US" dirty="0" err="1" smtClean="0">
                <a:effectLst/>
                <a:latin typeface="Times New Roman" panose="02020603050405020304" pitchFamily="18" charset="0"/>
                <a:ea typeface="Calibri" panose="020F0502020204030204" pitchFamily="34" charset="0"/>
              </a:rPr>
              <a:t>mTG.</a:t>
            </a:r>
            <a:r>
              <a:rPr lang="en-US" dirty="0" smtClean="0">
                <a:effectLst/>
                <a:latin typeface="Times New Roman" panose="02020603050405020304" pitchFamily="18" charset="0"/>
                <a:ea typeface="Calibri" panose="020F0502020204030204" pitchFamily="34" charset="0"/>
              </a:rPr>
              <a:t> This was related with the formation of additional covalent intra-micellar bonds triggered by </a:t>
            </a:r>
            <a:r>
              <a:rPr lang="en-US" dirty="0" err="1" smtClean="0">
                <a:effectLst/>
                <a:latin typeface="Times New Roman" panose="02020603050405020304" pitchFamily="18" charset="0"/>
                <a:ea typeface="Calibri" panose="020F0502020204030204" pitchFamily="34" charset="0"/>
              </a:rPr>
              <a:t>mTG</a:t>
            </a:r>
            <a:r>
              <a:rPr lang="en-US" dirty="0" smtClean="0">
                <a:effectLst/>
                <a:latin typeface="Times New Roman" panose="02020603050405020304" pitchFamily="18" charset="0"/>
                <a:ea typeface="Calibri" panose="020F0502020204030204" pitchFamily="34" charset="0"/>
              </a:rPr>
              <a:t>, as reported by </a:t>
            </a:r>
            <a:r>
              <a:rPr lang="en-US" dirty="0" err="1" smtClean="0">
                <a:effectLst/>
                <a:latin typeface="Times New Roman" panose="02020603050405020304" pitchFamily="18" charset="0"/>
                <a:ea typeface="Calibri" panose="020F0502020204030204" pitchFamily="34" charset="0"/>
              </a:rPr>
              <a:t>Huppertz</a:t>
            </a:r>
            <a:r>
              <a:rPr lang="en-US" dirty="0" smtClean="0">
                <a:effectLst/>
                <a:latin typeface="Times New Roman" panose="02020603050405020304" pitchFamily="18" charset="0"/>
                <a:ea typeface="Calibri" panose="020F0502020204030204" pitchFamily="34" charset="0"/>
              </a:rPr>
              <a:t> and de </a:t>
            </a:r>
            <a:r>
              <a:rPr lang="en-US" dirty="0" err="1" smtClean="0">
                <a:effectLst/>
                <a:latin typeface="Times New Roman" panose="02020603050405020304" pitchFamily="18" charset="0"/>
                <a:ea typeface="Calibri" panose="020F0502020204030204" pitchFamily="34" charset="0"/>
              </a:rPr>
              <a:t>Kruif</a:t>
            </a:r>
            <a:r>
              <a:rPr lang="en-US" dirty="0" smtClean="0">
                <a:effectLst/>
                <a:latin typeface="Times New Roman" panose="02020603050405020304" pitchFamily="18" charset="0"/>
                <a:ea typeface="Calibri" panose="020F0502020204030204" pitchFamily="34" charset="0"/>
              </a:rPr>
              <a:t> (2007). It is worth to note that the </a:t>
            </a:r>
            <a:r>
              <a:rPr lang="en-US" dirty="0" err="1" smtClean="0">
                <a:effectLst/>
                <a:latin typeface="Times New Roman" panose="02020603050405020304" pitchFamily="18" charset="0"/>
                <a:ea typeface="Calibri" panose="020F0502020204030204" pitchFamily="34" charset="0"/>
              </a:rPr>
              <a:t>mTG</a:t>
            </a:r>
            <a:r>
              <a:rPr lang="en-US" dirty="0" smtClean="0">
                <a:effectLst/>
                <a:latin typeface="Times New Roman" panose="02020603050405020304" pitchFamily="18" charset="0"/>
                <a:ea typeface="Calibri" panose="020F0502020204030204" pitchFamily="34" charset="0"/>
              </a:rPr>
              <a:t> concentration used by Chen et al. (2019) was much higher (10 U/g protein) than the </a:t>
            </a:r>
            <a:r>
              <a:rPr lang="en-US" dirty="0" err="1" smtClean="0">
                <a:effectLst/>
                <a:latin typeface="Times New Roman" panose="02020603050405020304" pitchFamily="18" charset="0"/>
                <a:ea typeface="Calibri" panose="020F0502020204030204" pitchFamily="34" charset="0"/>
              </a:rPr>
              <a:t>mTG</a:t>
            </a:r>
            <a:r>
              <a:rPr lang="en-US" dirty="0" smtClean="0">
                <a:effectLst/>
                <a:latin typeface="Times New Roman" panose="02020603050405020304" pitchFamily="18" charset="0"/>
                <a:ea typeface="Calibri" panose="020F0502020204030204" pitchFamily="34" charset="0"/>
              </a:rPr>
              <a:t> concentration employed in the present work (0.75 U/g protein).</a:t>
            </a:r>
            <a:endParaRPr lang="tr-TR" dirty="0"/>
          </a:p>
        </p:txBody>
      </p:sp>
      <p:sp>
        <p:nvSpPr>
          <p:cNvPr id="5" name="Yuvarlatılmış Dikdörtgen 4"/>
          <p:cNvSpPr/>
          <p:nvPr/>
        </p:nvSpPr>
        <p:spPr>
          <a:xfrm>
            <a:off x="4582048" y="2039649"/>
            <a:ext cx="2130252" cy="412149"/>
          </a:xfrm>
          <a:prstGeom prst="round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Yuvarlatılmış Dikdörtgen 5"/>
          <p:cNvSpPr/>
          <p:nvPr/>
        </p:nvSpPr>
        <p:spPr>
          <a:xfrm>
            <a:off x="0" y="4452928"/>
            <a:ext cx="12058022" cy="420523"/>
          </a:xfrm>
          <a:prstGeom prst="round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Yuvarlatılmış Dikdörtgen 8"/>
          <p:cNvSpPr/>
          <p:nvPr/>
        </p:nvSpPr>
        <p:spPr>
          <a:xfrm>
            <a:off x="6712300" y="5297266"/>
            <a:ext cx="5275384" cy="412149"/>
          </a:xfrm>
          <a:prstGeom prst="round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6568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Kaçının (!!!)</a:t>
            </a:r>
            <a:endParaRPr lang="tr-TR" dirty="0">
              <a:solidFill>
                <a:srgbClr val="C00000"/>
              </a:solidFill>
            </a:endParaRPr>
          </a:p>
        </p:txBody>
      </p:sp>
      <p:sp>
        <p:nvSpPr>
          <p:cNvPr id="4" name="Dikdörtgen 3"/>
          <p:cNvSpPr/>
          <p:nvPr/>
        </p:nvSpPr>
        <p:spPr>
          <a:xfrm>
            <a:off x="344993" y="2267806"/>
            <a:ext cx="11847007" cy="2957861"/>
          </a:xfrm>
          <a:prstGeom prst="rect">
            <a:avLst/>
          </a:prstGeom>
        </p:spPr>
        <p:txBody>
          <a:bodyPr wrap="square">
            <a:spAutoFit/>
          </a:bodyPr>
          <a:lstStyle/>
          <a:p>
            <a:pPr>
              <a:lnSpc>
                <a:spcPct val="150000"/>
              </a:lnSpc>
            </a:pPr>
            <a:r>
              <a:rPr lang="tr-TR" dirty="0" smtClean="0"/>
              <a:t>Genel olarak </a:t>
            </a:r>
            <a:r>
              <a:rPr lang="tr-TR" dirty="0" err="1" smtClean="0"/>
              <a:t>Linalool</a:t>
            </a:r>
            <a:r>
              <a:rPr lang="tr-TR" dirty="0" smtClean="0"/>
              <a:t> değerleri, birinci yıl Mart başında yapılan ekimlere kadar bir dalgalanma ve daha sonraki ekimlerde azalma göstermiş, ikinci yıl değerlerinde ise Aralık ayı ortasında yapılan ekime kadar artış daha sonraki ekimlerde ise düzenli bir düşüş göstermiştir. Bulgularımız Kanada koşullarında erken yapılan ekimlerde </a:t>
            </a:r>
            <a:r>
              <a:rPr lang="tr-TR" dirty="0" err="1" smtClean="0"/>
              <a:t>Linalool</a:t>
            </a:r>
            <a:r>
              <a:rPr lang="tr-TR" dirty="0" smtClean="0"/>
              <a:t> değerlerinin yüksek olduğunu bildiren </a:t>
            </a:r>
            <a:r>
              <a:rPr lang="tr-TR" dirty="0" err="1" smtClean="0"/>
              <a:t>Arganosa</a:t>
            </a:r>
            <a:r>
              <a:rPr lang="tr-TR" dirty="0" smtClean="0"/>
              <a:t> ve ark. (1998)’in bulgularıyla uyumlu bulunmuştur. </a:t>
            </a:r>
            <a:r>
              <a:rPr lang="tr-TR" dirty="0" err="1" smtClean="0"/>
              <a:t>Linalool</a:t>
            </a:r>
            <a:r>
              <a:rPr lang="tr-TR" dirty="0" smtClean="0"/>
              <a:t> oranına ilişkim değerlerimiz, </a:t>
            </a:r>
            <a:r>
              <a:rPr lang="tr-TR" dirty="0" err="1" smtClean="0"/>
              <a:t>Bandoni</a:t>
            </a:r>
            <a:r>
              <a:rPr lang="tr-TR" dirty="0" smtClean="0"/>
              <a:t> ve ark. (1998), </a:t>
            </a:r>
            <a:r>
              <a:rPr lang="tr-TR" dirty="0" err="1" smtClean="0"/>
              <a:t>Garg</a:t>
            </a:r>
            <a:r>
              <a:rPr lang="tr-TR" dirty="0" smtClean="0"/>
              <a:t> ve ark. (2004), </a:t>
            </a:r>
            <a:r>
              <a:rPr lang="tr-TR" dirty="0" err="1" smtClean="0"/>
              <a:t>Figueiredo</a:t>
            </a:r>
            <a:r>
              <a:rPr lang="tr-TR" dirty="0" smtClean="0"/>
              <a:t> ve ark. (2004) ve </a:t>
            </a:r>
            <a:r>
              <a:rPr lang="tr-TR" dirty="0" err="1" smtClean="0"/>
              <a:t>Msaada</a:t>
            </a:r>
            <a:r>
              <a:rPr lang="tr-TR" dirty="0" smtClean="0"/>
              <a:t> ve ark. (2007)’</a:t>
            </a:r>
            <a:r>
              <a:rPr lang="tr-TR" dirty="0" err="1" smtClean="0"/>
              <a:t>nın</a:t>
            </a:r>
            <a:r>
              <a:rPr lang="tr-TR" dirty="0" smtClean="0"/>
              <a:t> bildirdikleri değerlere benzer, </a:t>
            </a:r>
            <a:r>
              <a:rPr lang="tr-TR" dirty="0" err="1" smtClean="0"/>
              <a:t>Arganosa</a:t>
            </a:r>
            <a:r>
              <a:rPr lang="tr-TR" dirty="0" smtClean="0"/>
              <a:t> ve ark. (1998), </a:t>
            </a:r>
            <a:r>
              <a:rPr lang="tr-TR" dirty="0" err="1" smtClean="0"/>
              <a:t>Bhattacharya</a:t>
            </a:r>
            <a:r>
              <a:rPr lang="tr-TR" dirty="0" smtClean="0"/>
              <a:t> ve ark. (1998), </a:t>
            </a:r>
            <a:r>
              <a:rPr lang="tr-TR" dirty="0" err="1" smtClean="0"/>
              <a:t>Carrubba</a:t>
            </a:r>
            <a:r>
              <a:rPr lang="tr-TR" dirty="0" smtClean="0"/>
              <a:t>  ve ark. (2002), </a:t>
            </a:r>
            <a:r>
              <a:rPr lang="tr-TR" dirty="0" err="1" smtClean="0"/>
              <a:t>Cantore</a:t>
            </a:r>
            <a:r>
              <a:rPr lang="tr-TR" dirty="0" smtClean="0"/>
              <a:t> ve ark. (2004), Real ve ark. (2004), </a:t>
            </a:r>
            <a:r>
              <a:rPr lang="tr-TR" dirty="0" err="1" smtClean="0"/>
              <a:t>Ravi</a:t>
            </a:r>
            <a:r>
              <a:rPr lang="tr-TR" dirty="0" smtClean="0"/>
              <a:t> ve ark. (2007), </a:t>
            </a:r>
            <a:r>
              <a:rPr lang="tr-TR" dirty="0" err="1" smtClean="0"/>
              <a:t>Msaada</a:t>
            </a:r>
            <a:r>
              <a:rPr lang="tr-TR" dirty="0" smtClean="0"/>
              <a:t> ve ark. (2009a) ve </a:t>
            </a:r>
            <a:r>
              <a:rPr lang="tr-TR" dirty="0" err="1" smtClean="0"/>
              <a:t>Msaada</a:t>
            </a:r>
            <a:r>
              <a:rPr lang="tr-TR" dirty="0" smtClean="0"/>
              <a:t> ve ark. (2009b)’</a:t>
            </a:r>
            <a:r>
              <a:rPr lang="tr-TR" dirty="0" err="1" smtClean="0"/>
              <a:t>nın</a:t>
            </a:r>
            <a:r>
              <a:rPr lang="tr-TR" dirty="0" smtClean="0"/>
              <a:t> bildirdikleri değerlerden yüksek bulunmuştur.</a:t>
            </a:r>
            <a:endParaRPr lang="tr-TR" dirty="0"/>
          </a:p>
        </p:txBody>
      </p:sp>
      <p:sp>
        <p:nvSpPr>
          <p:cNvPr id="5" name="Yuvarlatılmış Dikdörtgen 4"/>
          <p:cNvSpPr/>
          <p:nvPr/>
        </p:nvSpPr>
        <p:spPr>
          <a:xfrm>
            <a:off x="257907" y="3597310"/>
            <a:ext cx="11820211" cy="1748413"/>
          </a:xfrm>
          <a:prstGeom prst="round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Metin kutusu 6"/>
          <p:cNvSpPr txBox="1"/>
          <p:nvPr/>
        </p:nvSpPr>
        <p:spPr>
          <a:xfrm>
            <a:off x="7666893" y="5860118"/>
            <a:ext cx="3195376" cy="369332"/>
          </a:xfrm>
          <a:prstGeom prst="rect">
            <a:avLst/>
          </a:prstGeom>
          <a:noFill/>
        </p:spPr>
        <p:txBody>
          <a:bodyPr wrap="square" rtlCol="0">
            <a:spAutoFit/>
          </a:bodyPr>
          <a:lstStyle/>
          <a:p>
            <a:r>
              <a:rPr lang="tr-TR" dirty="0" smtClean="0"/>
              <a:t>Ne anlam ifade ediyor??</a:t>
            </a:r>
            <a:endParaRPr lang="tr-TR" dirty="0"/>
          </a:p>
        </p:txBody>
      </p:sp>
      <p:sp>
        <p:nvSpPr>
          <p:cNvPr id="8" name="Sağ Ayraç 7"/>
          <p:cNvSpPr/>
          <p:nvPr/>
        </p:nvSpPr>
        <p:spPr>
          <a:xfrm rot="5400000">
            <a:off x="8771247" y="4211224"/>
            <a:ext cx="353620" cy="278339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559874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Kaçının (!!!)</a:t>
            </a:r>
            <a:endParaRPr lang="tr-TR" dirty="0"/>
          </a:p>
        </p:txBody>
      </p:sp>
      <p:sp>
        <p:nvSpPr>
          <p:cNvPr id="3" name="İçerik Yer Tutucusu 2"/>
          <p:cNvSpPr>
            <a:spLocks noGrp="1"/>
          </p:cNvSpPr>
          <p:nvPr>
            <p:ph idx="1"/>
          </p:nvPr>
        </p:nvSpPr>
        <p:spPr>
          <a:xfrm>
            <a:off x="170821" y="1825625"/>
            <a:ext cx="11806813" cy="4351338"/>
          </a:xfrm>
        </p:spPr>
        <p:txBody>
          <a:bodyPr>
            <a:normAutofit fontScale="92500" lnSpcReduction="20000"/>
          </a:bodyPr>
          <a:lstStyle/>
          <a:p>
            <a:pPr>
              <a:lnSpc>
                <a:spcPct val="150000"/>
              </a:lnSpc>
            </a:pPr>
            <a:r>
              <a:rPr lang="tr-TR" dirty="0" smtClean="0"/>
              <a:t>Uzun cümleler kurmayın (</a:t>
            </a:r>
            <a:r>
              <a:rPr lang="tr-TR" dirty="0" smtClean="0">
                <a:solidFill>
                  <a:srgbClr val="C00000"/>
                </a:solidFill>
              </a:rPr>
              <a:t>en fazla 25 sözcük</a:t>
            </a:r>
            <a:r>
              <a:rPr lang="tr-TR" dirty="0" smtClean="0"/>
              <a:t>)</a:t>
            </a:r>
          </a:p>
          <a:p>
            <a:pPr>
              <a:lnSpc>
                <a:spcPct val="150000"/>
              </a:lnSpc>
            </a:pPr>
            <a:r>
              <a:rPr lang="tr-TR" dirty="0" smtClean="0"/>
              <a:t>Kendi bulgularınızı tartışırken mekanizma üzerine odaklanın, </a:t>
            </a:r>
          </a:p>
          <a:p>
            <a:pPr>
              <a:lnSpc>
                <a:spcPct val="150000"/>
              </a:lnSpc>
            </a:pPr>
            <a:r>
              <a:rPr lang="tr-TR" dirty="0" smtClean="0"/>
              <a:t>Başkalarının bulgularını </a:t>
            </a:r>
            <a:r>
              <a:rPr lang="tr-TR" dirty="0" err="1" smtClean="0"/>
              <a:t>refere</a:t>
            </a:r>
            <a:r>
              <a:rPr lang="tr-TR" dirty="0" smtClean="0"/>
              <a:t> ederken «ondan büyük» bundan az» gibi ifadeler kullanmayın</a:t>
            </a:r>
          </a:p>
          <a:p>
            <a:pPr>
              <a:lnSpc>
                <a:spcPct val="150000"/>
              </a:lnSpc>
            </a:pPr>
            <a:r>
              <a:rPr lang="tr-TR" dirty="0" smtClean="0"/>
              <a:t>Bulguları farklı cümleler ile tekrar etmeyin</a:t>
            </a:r>
          </a:p>
          <a:p>
            <a:pPr>
              <a:lnSpc>
                <a:spcPct val="150000"/>
              </a:lnSpc>
            </a:pPr>
            <a:r>
              <a:rPr lang="tr-TR" dirty="0" smtClean="0"/>
              <a:t>Uygulamanızın birden fazla parametre üzerindeki etkileri benzer ise her bir parametreyi alt başlık halinde tartışmayın. Bu gereksiz tekrarlara neden olacaktır.</a:t>
            </a:r>
          </a:p>
          <a:p>
            <a:pPr>
              <a:lnSpc>
                <a:spcPct val="150000"/>
              </a:lnSpc>
            </a:pPr>
            <a:endParaRPr lang="tr-TR" dirty="0"/>
          </a:p>
        </p:txBody>
      </p:sp>
    </p:spTree>
    <p:extLst>
      <p:ext uri="{BB962C8B-B14F-4D97-AF65-F5344CB8AC3E}">
        <p14:creationId xmlns:p14="http://schemas.microsoft.com/office/powerpoint/2010/main" val="20095372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596</Words>
  <Application>Microsoft Office PowerPoint</Application>
  <PresentationFormat>Geniş ekran</PresentationFormat>
  <Paragraphs>48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Times New Roman</vt:lpstr>
      <vt:lpstr>Wingdings</vt:lpstr>
      <vt:lpstr>Office Teması</vt:lpstr>
      <vt:lpstr>Sonuç ve tartışmalar</vt:lpstr>
      <vt:lpstr>Sonuçlar ve tartışma</vt:lpstr>
      <vt:lpstr>Sonuçlar ve tartışma</vt:lpstr>
      <vt:lpstr>PowerPoint Sunusu</vt:lpstr>
      <vt:lpstr>Tartışma</vt:lpstr>
      <vt:lpstr>Tartışma</vt:lpstr>
      <vt:lpstr>Sonuçlar ve Tartışma</vt:lpstr>
      <vt:lpstr>Kaçının (!!!)</vt:lpstr>
      <vt:lpstr>Kaçının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Sonuç ve tartışmalar</dc:title>
  <dc:creator>Barbaros</dc:creator>
  <cp:lastModifiedBy>Barbaros</cp:lastModifiedBy>
  <cp:revision>1</cp:revision>
  <dcterms:created xsi:type="dcterms:W3CDTF">2020-10-21T07:15:43Z</dcterms:created>
  <dcterms:modified xsi:type="dcterms:W3CDTF">2020-10-21T07:15:50Z</dcterms:modified>
</cp:coreProperties>
</file>