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8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80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DÜNYA MUTFAK KÜLTÜRÜ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KATALAN BALIK YAHNİSİ</a:t>
            </a:r>
          </a:p>
        </p:txBody>
      </p:sp>
    </p:spTree>
    <p:extLst>
      <p:ext uri="{BB962C8B-B14F-4D97-AF65-F5344CB8AC3E}">
        <p14:creationId xmlns:p14="http://schemas.microsoft.com/office/powerpoint/2010/main" val="2228451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FINDIK KROKANLI VE DONDURMALI FINDIK ÇORBASI</a:t>
            </a:r>
          </a:p>
        </p:txBody>
      </p:sp>
    </p:spTree>
    <p:extLst>
      <p:ext uri="{BB962C8B-B14F-4D97-AF65-F5344CB8AC3E}">
        <p14:creationId xmlns:p14="http://schemas.microsoft.com/office/powerpoint/2010/main" val="3784602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PADRON BİBERLERİ</a:t>
            </a:r>
          </a:p>
        </p:txBody>
      </p:sp>
    </p:spTree>
    <p:extLst>
      <p:ext uri="{BB962C8B-B14F-4D97-AF65-F5344CB8AC3E}">
        <p14:creationId xmlns:p14="http://schemas.microsoft.com/office/powerpoint/2010/main" val="3460202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SARMISAKLI KARİDES VE KUŞKONMAZ</a:t>
            </a:r>
          </a:p>
        </p:txBody>
      </p:sp>
    </p:spTree>
    <p:extLst>
      <p:ext uri="{BB962C8B-B14F-4D97-AF65-F5344CB8AC3E}">
        <p14:creationId xmlns:p14="http://schemas.microsoft.com/office/powerpoint/2010/main" val="1121877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KREMALI KABAK</a:t>
            </a:r>
          </a:p>
        </p:txBody>
      </p:sp>
    </p:spTree>
    <p:extLst>
      <p:ext uri="{BB962C8B-B14F-4D97-AF65-F5344CB8AC3E}">
        <p14:creationId xmlns:p14="http://schemas.microsoft.com/office/powerpoint/2010/main" val="834374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TARTAR SOSUNA BATIRILMIŞ YUMURTALI MORİNA KIZARTMASI</a:t>
            </a:r>
          </a:p>
        </p:txBody>
      </p:sp>
    </p:spTree>
    <p:extLst>
      <p:ext uri="{BB962C8B-B14F-4D97-AF65-F5344CB8AC3E}">
        <p14:creationId xmlns:p14="http://schemas.microsoft.com/office/powerpoint/2010/main" val="2928185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GAZPACHO</a:t>
            </a:r>
          </a:p>
        </p:txBody>
      </p:sp>
    </p:spTree>
    <p:extLst>
      <p:ext uri="{BB962C8B-B14F-4D97-AF65-F5344CB8AC3E}">
        <p14:creationId xmlns:p14="http://schemas.microsoft.com/office/powerpoint/2010/main" val="282719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FABADA ASTRUİANA</a:t>
            </a:r>
          </a:p>
        </p:txBody>
      </p:sp>
    </p:spTree>
    <p:extLst>
      <p:ext uri="{BB962C8B-B14F-4D97-AF65-F5344CB8AC3E}">
        <p14:creationId xmlns:p14="http://schemas.microsoft.com/office/powerpoint/2010/main" val="3646344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PAELLA</a:t>
            </a:r>
          </a:p>
        </p:txBody>
      </p:sp>
    </p:spTree>
    <p:extLst>
      <p:ext uri="{BB962C8B-B14F-4D97-AF65-F5344CB8AC3E}">
        <p14:creationId xmlns:p14="http://schemas.microsoft.com/office/powerpoint/2010/main" val="930790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TORTİLLA</a:t>
            </a:r>
          </a:p>
        </p:txBody>
      </p:sp>
    </p:spTree>
    <p:extLst>
      <p:ext uri="{BB962C8B-B14F-4D97-AF65-F5344CB8AC3E}">
        <p14:creationId xmlns:p14="http://schemas.microsoft.com/office/powerpoint/2010/main" val="239128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CHURRO</a:t>
            </a:r>
          </a:p>
        </p:txBody>
      </p:sp>
    </p:spTree>
    <p:extLst>
      <p:ext uri="{BB962C8B-B14F-4D97-AF65-F5344CB8AC3E}">
        <p14:creationId xmlns:p14="http://schemas.microsoft.com/office/powerpoint/2010/main" val="1357735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HORCHATA</a:t>
            </a:r>
          </a:p>
        </p:txBody>
      </p:sp>
    </p:spTree>
    <p:extLst>
      <p:ext uri="{BB962C8B-B14F-4D97-AF65-F5344CB8AC3E}">
        <p14:creationId xmlns:p14="http://schemas.microsoft.com/office/powerpoint/2010/main" val="2593912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SANGRİA</a:t>
            </a:r>
          </a:p>
        </p:txBody>
      </p:sp>
    </p:spTree>
    <p:extLst>
      <p:ext uri="{BB962C8B-B14F-4D97-AF65-F5344CB8AC3E}">
        <p14:creationId xmlns:p14="http://schemas.microsoft.com/office/powerpoint/2010/main" val="3689308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İSPANYA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TURRON</a:t>
            </a:r>
          </a:p>
        </p:txBody>
      </p:sp>
    </p:spTree>
    <p:extLst>
      <p:ext uri="{BB962C8B-B14F-4D97-AF65-F5344CB8AC3E}">
        <p14:creationId xmlns:p14="http://schemas.microsoft.com/office/powerpoint/2010/main" val="453102656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6200</TotalTime>
  <Words>97</Words>
  <Application>Microsoft Macintosh PowerPoint</Application>
  <PresentationFormat>Geniş ekran</PresentationFormat>
  <Paragraphs>35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Tw Cen MT</vt:lpstr>
      <vt:lpstr>Verdana</vt:lpstr>
      <vt:lpstr>Damla</vt:lpstr>
      <vt:lpstr>DÜNYA MUTFAK KÜLTÜRÜ</vt:lpstr>
      <vt:lpstr>İSPANYA MUTFAĞINDAN ÖRNEKLER</vt:lpstr>
      <vt:lpstr>İSPANYA MUTFAĞINDAN ÖRNEKLER</vt:lpstr>
      <vt:lpstr>İSPANYA MUTFAĞINDAN ÖRNEKLER</vt:lpstr>
      <vt:lpstr>İSPANYA MUTFAĞINDAN ÖRNEKLER</vt:lpstr>
      <vt:lpstr>İSPANYA MUTFAĞINDAN ÖRNEKLER</vt:lpstr>
      <vt:lpstr>İSPANYAMUTFAĞINDAN ÖRNEKLER</vt:lpstr>
      <vt:lpstr>İSPANYA MUTFAĞINDAN ÖRNEKLER</vt:lpstr>
      <vt:lpstr>İSPANYA MUTFAĞINDAN ÖRNEKLER</vt:lpstr>
      <vt:lpstr>İSPANYA MUTFAĞINDAN ÖRNEKLER</vt:lpstr>
      <vt:lpstr>İSPANYA MUTFAĞINDAN ÖRNEKLER</vt:lpstr>
      <vt:lpstr>İSPANYA MUTFAĞINDAN ÖRNEKLER</vt:lpstr>
      <vt:lpstr>İSPANYA MUTFAĞINDAN ÖRNEKLER</vt:lpstr>
      <vt:lpstr>İSPANYA MUTFAĞINDAN ÖRNEKLER</vt:lpstr>
      <vt:lpstr>İSPANYA MUTFAĞINDAN ÖRNEKLER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183</cp:revision>
  <dcterms:created xsi:type="dcterms:W3CDTF">2019-09-25T12:44:30Z</dcterms:created>
  <dcterms:modified xsi:type="dcterms:W3CDTF">2020-01-19T09:55:45Z</dcterms:modified>
</cp:coreProperties>
</file>