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7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8AE2D-45BB-414D-B900-9A1BBB274C20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F8397-A226-452A-9B0D-894B905A57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4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B9C057-7124-4DE1-95D7-674B413AF4B6}" type="datetime1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18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BDC1-2959-4FBB-B150-7F739A7BE106}" type="datetime1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0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DE55-936C-4657-AF49-F5415F476F8F}" type="datetime1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52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4670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0EFCD5-8B0B-4966-94BB-C02F2A34DEDA}" type="datetime1">
              <a:rPr lang="tr-TR" smtClean="0"/>
              <a:pPr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877455" y="1690255"/>
            <a:ext cx="10584872" cy="443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23637"/>
            <a:ext cx="10058400" cy="534785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cxnSp>
        <p:nvCxnSpPr>
          <p:cNvPr id="9" name="Düz Bağlayıcı 8"/>
          <p:cNvCxnSpPr/>
          <p:nvPr userDrawn="1"/>
        </p:nvCxnSpPr>
        <p:spPr>
          <a:xfrm>
            <a:off x="1097280" y="83127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48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BCA7708-A19A-411B-ACDF-D90208263917}" type="datetime1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478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309-089E-4F6C-9863-AC7FA48F87AE}" type="datetime1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32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F8B24-BEF6-4CB3-83B5-A7D428FD051B}" type="datetime1">
              <a:rPr lang="tr-TR" smtClean="0"/>
              <a:pPr/>
              <a:t>17.01.2020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3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00088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EE359-3299-4793-9B7A-4E4A45E1CFFD}" type="datetime1">
              <a:rPr lang="tr-TR" smtClean="0"/>
              <a:pPr/>
              <a:t>17.01.2020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831273" y="1496291"/>
            <a:ext cx="10575636" cy="489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 userDrawn="1"/>
        </p:nvCxnSpPr>
        <p:spPr>
          <a:xfrm>
            <a:off x="1097280" y="886692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7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712CA4-30C3-4037-BDF1-61633C620C4C}" type="datetime1">
              <a:rPr lang="tr-TR" smtClean="0"/>
              <a:pPr/>
              <a:t>17.01.2020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91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A970D31-538B-41D9-BAF8-67AAF9C7A149}" type="datetime1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34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4811-EAD3-4A3A-BC88-3BA85C349621}" type="datetime1">
              <a:rPr lang="tr-TR" smtClean="0"/>
              <a:t>17.01.2020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541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29C0C9B-17CE-42D2-BBAE-382052134705}" type="datetime1">
              <a:rPr lang="tr-TR" smtClean="0"/>
              <a:t>17.01.2020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31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dus.org.tr/pardus-kurulum-kilavuz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AÇIK KAYNAK İŞLETİM SİSTEMİ TEMEL ARAÇLARI VE UYGULAMALARI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NBP126 </a:t>
            </a:r>
            <a:r>
              <a:rPr lang="tr-TR" dirty="0"/>
              <a:t>Açık Kaynak İşletim </a:t>
            </a:r>
            <a:r>
              <a:rPr lang="tr-TR" dirty="0" smtClean="0"/>
              <a:t>Sistemi</a:t>
            </a:r>
          </a:p>
          <a:p>
            <a:r>
              <a:rPr lang="tr-TR" dirty="0" err="1" smtClean="0"/>
              <a:t>Öğr.gör</a:t>
            </a:r>
            <a:r>
              <a:rPr lang="tr-TR" dirty="0" smtClean="0"/>
              <a:t>. Salih </a:t>
            </a:r>
            <a:r>
              <a:rPr lang="tr-TR" dirty="0" err="1" smtClean="0"/>
              <a:t>erdurucan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53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Biçemlerle Çalışmak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OpenOffice.org </a:t>
            </a:r>
            <a:r>
              <a:rPr lang="tr-TR" dirty="0"/>
              <a:t>tümden saran bir özellik olan biçemler tam olarak çalışmayı üst düzeye çıkaran bir unsurdur. </a:t>
            </a:r>
          </a:p>
          <a:p>
            <a:r>
              <a:rPr lang="tr-TR" dirty="0"/>
              <a:t>OpenOffice.org içinde her program için (Writer, </a:t>
            </a:r>
            <a:r>
              <a:rPr lang="tr-TR" dirty="0" err="1"/>
              <a:t>Calc</a:t>
            </a:r>
            <a:r>
              <a:rPr lang="tr-TR" dirty="0"/>
              <a:t>, </a:t>
            </a:r>
            <a:r>
              <a:rPr lang="tr-TR" dirty="0" err="1"/>
              <a:t>Impress</a:t>
            </a:r>
            <a:r>
              <a:rPr lang="tr-TR" dirty="0"/>
              <a:t> vb.) belirlenmiş hazır biçemler vardır. Bunlar yazılımın kurulumda varsayılan olarak gelir ve ihtiyaçlara yeterince cevap verir ama farklı biçemlerle de çalışılabilir. </a:t>
            </a:r>
          </a:p>
          <a:p>
            <a:r>
              <a:rPr lang="tr-TR" dirty="0"/>
              <a:t>Bu pencere üzerinde listelenen biçemleri alttaki açılır </a:t>
            </a:r>
            <a:r>
              <a:rPr lang="tr-TR" dirty="0" err="1"/>
              <a:t>listeleyici</a:t>
            </a:r>
            <a:r>
              <a:rPr lang="tr-TR" dirty="0"/>
              <a:t> ile gruplandırılabilir. Biçemleri önceden oluşturulabilir ya da yazı yazılırken etkileşimli olarak oluşturulabilir.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41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MEB Bilişim Teknolojileri, Açık Kaynak İşletim Sistemi Kullanımı. (Ankara 2013)</a:t>
            </a:r>
          </a:p>
          <a:p>
            <a:r>
              <a:rPr lang="tr-TR" dirty="0" smtClean="0"/>
              <a:t>2- </a:t>
            </a:r>
            <a:r>
              <a:rPr lang="tr-TR" dirty="0">
                <a:hlinkClick r:id="rId2"/>
              </a:rPr>
              <a:t>https://www.pardus.org.tr/pardus-kurulum-kilavuzu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16.01.2020 22:00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59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Hesap Makinesi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739062" y="971602"/>
            <a:ext cx="7660221" cy="5347854"/>
          </a:xfrm>
        </p:spPr>
        <p:txBody>
          <a:bodyPr/>
          <a:lstStyle/>
          <a:p>
            <a:r>
              <a:rPr lang="tr-TR" dirty="0" err="1">
                <a:solidFill>
                  <a:srgbClr val="002060"/>
                </a:solidFill>
              </a:rPr>
              <a:t>Pardus</a:t>
            </a:r>
            <a:r>
              <a:rPr lang="tr-TR" dirty="0">
                <a:solidFill>
                  <a:srgbClr val="002060"/>
                </a:solidFill>
              </a:rPr>
              <a:t> ile birlikte gelen </a:t>
            </a:r>
            <a:r>
              <a:rPr lang="tr-TR" dirty="0" err="1">
                <a:solidFill>
                  <a:srgbClr val="002060"/>
                </a:solidFill>
              </a:rPr>
              <a:t>KCalc</a:t>
            </a:r>
            <a:r>
              <a:rPr lang="tr-TR" dirty="0">
                <a:solidFill>
                  <a:srgbClr val="002060"/>
                </a:solidFill>
              </a:rPr>
              <a:t> gelişmiş bir hesap makinesi uygulamasıdır. </a:t>
            </a:r>
            <a:r>
              <a:rPr lang="tr-TR" dirty="0" err="1">
                <a:solidFill>
                  <a:srgbClr val="002060"/>
                </a:solidFill>
              </a:rPr>
              <a:t>Pardus</a:t>
            </a:r>
            <a:r>
              <a:rPr lang="tr-TR" dirty="0">
                <a:solidFill>
                  <a:srgbClr val="002060"/>
                </a:solidFill>
              </a:rPr>
              <a:t> menüsünden programlar &gt; Yardımcı Araçlar &gt; Masaüstü altından uygulamayı çalıştırabilirsiniz. </a:t>
            </a:r>
            <a:r>
              <a:rPr lang="tr-TR" dirty="0" err="1">
                <a:solidFill>
                  <a:srgbClr val="002060"/>
                </a:solidFill>
              </a:rPr>
              <a:t>KCalc</a:t>
            </a:r>
            <a:r>
              <a:rPr lang="tr-TR" dirty="0">
                <a:solidFill>
                  <a:srgbClr val="002060"/>
                </a:solidFill>
              </a:rPr>
              <a:t> ile yapabileceğiniz işlemler şu şekildedir;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Trigonometrik, logaritmik, modüler, mantıksal ve istatistiki hesaplar yapılabilir.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Sayıları panodan yapıştırma ve kopyalama kolaylığı.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Kayıtlı sabit sayılar. (Pi sayısı, </a:t>
            </a:r>
            <a:r>
              <a:rPr lang="tr-TR" dirty="0" err="1">
                <a:solidFill>
                  <a:srgbClr val="002060"/>
                </a:solidFill>
              </a:rPr>
              <a:t>Avogadro</a:t>
            </a:r>
            <a:r>
              <a:rPr lang="tr-TR" dirty="0">
                <a:solidFill>
                  <a:srgbClr val="002060"/>
                </a:solidFill>
              </a:rPr>
              <a:t> sayısı, ...) Sabit sayı ekleyebilirsiniz.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Ayarlar menüsünden ilave düğmeleri (Bilimsel, istatistiksel, ...) görüntüleyebilirsiniz.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Klavye kısa yolları ile daha rahat kullanabilirsiniz ve özelleştirebilirsiniz. </a:t>
            </a:r>
          </a:p>
          <a:p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4793" y="1329753"/>
            <a:ext cx="3318001" cy="335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75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Ofis Uygulamaları: OpenOffice.org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61912" y="923637"/>
            <a:ext cx="11048215" cy="534785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err="1">
                <a:solidFill>
                  <a:srgbClr val="002060"/>
                </a:solidFill>
              </a:rPr>
              <a:t>StarOffice</a:t>
            </a:r>
            <a:r>
              <a:rPr lang="tr-TR" dirty="0">
                <a:solidFill>
                  <a:srgbClr val="002060"/>
                </a:solidFill>
              </a:rPr>
              <a:t> isimli ofis paketinin kaynak kodlarının açılmasıyla 2000 yılı Temmuz ayında OpenOffice.org isimli yeni bir ofis paketi geliştirildi. Uzun yıllar süren geliştirme çalışmaları ile OpenOffice.org 3.3 sürümüne ulaştı. </a:t>
            </a:r>
            <a:r>
              <a:rPr lang="tr-TR" dirty="0" smtClean="0">
                <a:solidFill>
                  <a:srgbClr val="002060"/>
                </a:solidFill>
              </a:rPr>
              <a:t>Günümüzde 4.1.7 </a:t>
            </a:r>
            <a:r>
              <a:rPr lang="tr-TR" dirty="0">
                <a:solidFill>
                  <a:srgbClr val="002060"/>
                </a:solidFill>
              </a:rPr>
              <a:t>sürümü kullanılmaktadır.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b="1" dirty="0" err="1">
                <a:solidFill>
                  <a:srgbClr val="002060"/>
                </a:solidFill>
              </a:rPr>
              <a:t>OpenOffice.org’un</a:t>
            </a:r>
            <a:r>
              <a:rPr lang="tr-TR" b="1" dirty="0">
                <a:solidFill>
                  <a:srgbClr val="002060"/>
                </a:solidFill>
              </a:rPr>
              <a:t> Özellikleri </a:t>
            </a:r>
            <a:endParaRPr lang="tr-TR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Lisansı olmayan ücretsiz bir ofis uygulamasıdır.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Bir çok platformda çalışabilmektedir (</a:t>
            </a:r>
            <a:r>
              <a:rPr lang="tr-TR" dirty="0" err="1">
                <a:solidFill>
                  <a:srgbClr val="002060"/>
                </a:solidFill>
              </a:rPr>
              <a:t>windows</a:t>
            </a:r>
            <a:r>
              <a:rPr lang="tr-TR" dirty="0">
                <a:solidFill>
                  <a:srgbClr val="002060"/>
                </a:solidFill>
              </a:rPr>
              <a:t>, </a:t>
            </a:r>
            <a:r>
              <a:rPr lang="tr-TR" dirty="0" err="1">
                <a:solidFill>
                  <a:srgbClr val="002060"/>
                </a:solidFill>
              </a:rPr>
              <a:t>linux</a:t>
            </a:r>
            <a:r>
              <a:rPr lang="tr-TR" dirty="0">
                <a:solidFill>
                  <a:srgbClr val="002060"/>
                </a:solidFill>
              </a:rPr>
              <a:t>...).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Açık kaynaklı olup dağıtılabilir, kopyalanabilir ve değiştirilebilir.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Kullanıcı ara yüzü kolay kullanılabilmektedir.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Dil desteği oldukça geniştir.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Bir çok türde belgeyi açabilir ve aynı şekilde bir çok türde belge oluşturabilirsiniz. </a:t>
            </a:r>
            <a:r>
              <a:rPr lang="tr-TR" dirty="0" err="1">
                <a:solidFill>
                  <a:srgbClr val="002060"/>
                </a:solidFill>
              </a:rPr>
              <a:t>Pdf</a:t>
            </a:r>
            <a:r>
              <a:rPr lang="tr-TR" dirty="0">
                <a:solidFill>
                  <a:srgbClr val="002060"/>
                </a:solidFill>
              </a:rPr>
              <a:t> ve .</a:t>
            </a:r>
            <a:r>
              <a:rPr lang="tr-TR" dirty="0" err="1">
                <a:solidFill>
                  <a:srgbClr val="002060"/>
                </a:solidFill>
              </a:rPr>
              <a:t>swf</a:t>
            </a:r>
            <a:r>
              <a:rPr lang="tr-TR" dirty="0">
                <a:solidFill>
                  <a:srgbClr val="002060"/>
                </a:solidFill>
              </a:rPr>
              <a:t> uzantılı belgeler oluşturulabilmektedir.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Office yazılım dosyalarını açma ve Office yazılım biçiminde kaydetme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OASIS (Open </a:t>
            </a:r>
            <a:r>
              <a:rPr lang="tr-TR" dirty="0" err="1">
                <a:solidFill>
                  <a:srgbClr val="002060"/>
                </a:solidFill>
              </a:rPr>
              <a:t>Standards</a:t>
            </a:r>
            <a:r>
              <a:rPr lang="tr-TR" dirty="0">
                <a:solidFill>
                  <a:srgbClr val="002060"/>
                </a:solidFill>
              </a:rPr>
              <a:t> XML File Format) belge biçimi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Gelişmiş resim galerisi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 err="1">
                <a:solidFill>
                  <a:srgbClr val="002060"/>
                </a:solidFill>
              </a:rPr>
              <a:t>Extra</a:t>
            </a:r>
            <a:r>
              <a:rPr lang="tr-TR" dirty="0">
                <a:solidFill>
                  <a:srgbClr val="002060"/>
                </a:solidFill>
              </a:rPr>
              <a:t> şablonlar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Bazı sıralama fonksiyonları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Bazı filtreleme özellikleri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Flash desteği içerir.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18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OpenOffice.org Writer: Kelime İşlemci Editörü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kelime işlemci editöründe bulunması gereken tüm işlevlere sahip olan </a:t>
            </a:r>
            <a:r>
              <a:rPr lang="tr-TR" dirty="0" err="1"/>
              <a:t>Writer’da</a:t>
            </a:r>
            <a:r>
              <a:rPr lang="tr-TR" dirty="0"/>
              <a:t> oluşturulan dosyalar </a:t>
            </a:r>
            <a:r>
              <a:rPr lang="tr-TR" b="1" dirty="0"/>
              <a:t>.</a:t>
            </a:r>
            <a:r>
              <a:rPr lang="tr-TR" b="1" dirty="0" err="1"/>
              <a:t>odt</a:t>
            </a:r>
            <a:r>
              <a:rPr lang="tr-TR" b="1" dirty="0"/>
              <a:t> </a:t>
            </a:r>
            <a:r>
              <a:rPr lang="tr-TR" dirty="0"/>
              <a:t>uzantılı olacaktır. Kelime işlemci yazlım dosya formatı olan </a:t>
            </a:r>
            <a:r>
              <a:rPr lang="tr-TR" dirty="0" err="1"/>
              <a:t>doc</a:t>
            </a:r>
            <a:r>
              <a:rPr lang="tr-TR" dirty="0"/>
              <a:t> ve </a:t>
            </a:r>
            <a:r>
              <a:rPr lang="tr-TR" dirty="0" err="1"/>
              <a:t>docx</a:t>
            </a:r>
            <a:r>
              <a:rPr lang="tr-TR" dirty="0"/>
              <a:t> uzantılı dosyaları da kullanabilir ve kaydedebilir. 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121" y="1904992"/>
            <a:ext cx="10374002" cy="1294629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022121" y="3291984"/>
            <a:ext cx="103740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</a:rPr>
              <a:t>Resimde görüldüğü gibi “Menü Çubuğu”, “Standart Araç Çubuğu” ve “Biçimlendirme Araç Çubuğu” bulunuyor. Genelde çok kullanılan bu araç çubukları Writer ilk açıldığında ön tanımlı olarak araç çubuklarında yerlerini alırlar. 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0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Çalışma Alanı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Yazı yazma alanımızdır. Dikey ve yatay kaydırma çubukları bulunur. Cetveller çalışma alanımızı şekillendirmeye yarar. Cetvellerin üzerinde ve köselerinde minik yardımcı şekiller vardır. 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99" y="1668086"/>
            <a:ext cx="8274001" cy="3309268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908744" y="5150326"/>
            <a:ext cx="331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Alt Araç Çubuğu ve Bilgi Alanı 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908744" y="5442677"/>
            <a:ext cx="98566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</a:rPr>
              <a:t>En son bölümü oluşturan araç çubuğu ve bilgi çubuğudur. “Form Araç Çubuğu” var sayılan olarak açılışta gelir. En altta bulunan bilgilendirme alanı açık olan belge hakkında birçok bilgiyi içerir. 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13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Çalışma Alanı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970962" y="923637"/>
            <a:ext cx="8199508" cy="5347854"/>
          </a:xfrm>
        </p:spPr>
        <p:txBody>
          <a:bodyPr>
            <a:normAutofit lnSpcReduction="10000"/>
          </a:bodyPr>
          <a:lstStyle/>
          <a:p>
            <a:r>
              <a:rPr lang="tr-TR" b="1" dirty="0">
                <a:solidFill>
                  <a:srgbClr val="002060"/>
                </a:solidFill>
              </a:rPr>
              <a:t>Biçemler ve Biçimlendirme Penceresi </a:t>
            </a:r>
            <a:endParaRPr lang="tr-TR" b="1" dirty="0" smtClean="0">
              <a:solidFill>
                <a:srgbClr val="002060"/>
              </a:solidFill>
            </a:endParaRPr>
          </a:p>
          <a:p>
            <a:r>
              <a:rPr lang="tr-TR" dirty="0">
                <a:solidFill>
                  <a:srgbClr val="002060"/>
                </a:solidFill>
              </a:rPr>
              <a:t>“Biçemler ve Biçimlendirme” penceresinin kısa yolu F11’dir..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b="1" dirty="0">
                <a:solidFill>
                  <a:srgbClr val="002060"/>
                </a:solidFill>
              </a:rPr>
              <a:t>Özelleştirme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dirty="0" err="1">
                <a:solidFill>
                  <a:srgbClr val="002060"/>
                </a:solidFill>
              </a:rPr>
              <a:t>Writer'ı</a:t>
            </a:r>
            <a:r>
              <a:rPr lang="tr-TR" dirty="0">
                <a:solidFill>
                  <a:srgbClr val="002060"/>
                </a:solidFill>
              </a:rPr>
              <a:t> özelleştirilebilir. Bunun için “Araçlar/Özelleştir” menü seçeneğini kullanabilirsiniz. Bu alandan menüler, klavye, araç çubuklar ve makro tanımlarını kolayca yapabilirsiniz.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>
                <a:solidFill>
                  <a:srgbClr val="002060"/>
                </a:solidFill>
              </a:rPr>
              <a:t>Writer menülerinde değişiklik yapmak isterseniz ya da kendinize özel menü yapmak isterseniz: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“Menüler” seçeneğini,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Klavye kısa yollarını değiştirmek için ya da kısa yol atamak için “Klavye” seçeneğini,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Araç çubuklarında değişik yapmak isterseniz ya da kendi araç çubuklarınızı tanımlamak için “Araç çubukları” seçeneğini,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Bazı işlemlere makrolar atamak veya değiştirmek için “Olaylar” seçeneğini kullanabilirsiniz. </a:t>
            </a:r>
          </a:p>
          <a:p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470" y="218531"/>
            <a:ext cx="2772000" cy="489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30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Çalışma Sayfası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09048" y="923637"/>
            <a:ext cx="6529074" cy="5536148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rgbClr val="002060"/>
                </a:solidFill>
              </a:rPr>
              <a:t>Ön tanımlı ayarlara bağlı kalmadan birçok ayarla oynayarak kelime işlemci ve belge istenilen duruma getirilebilir. Sayfa üzerinde yapılabilecek değişikler için “Biçim/Sayfa” menü seçeneğini kullanarak ilgili pencere açılır. </a:t>
            </a:r>
          </a:p>
          <a:p>
            <a:r>
              <a:rPr lang="tr-TR" dirty="0">
                <a:solidFill>
                  <a:srgbClr val="002060"/>
                </a:solidFill>
              </a:rPr>
              <a:t>Açılan penceredeki ilk seçenek Yönet seçeneğidir. Burada varsayılan şekli görülür. Diğer seçeneklerde yapılan değişikler ön tanımlı şeklin sizin istediğiniz gibi davranmasını sağlar. </a:t>
            </a:r>
          </a:p>
          <a:p>
            <a:r>
              <a:rPr lang="tr-TR" dirty="0">
                <a:solidFill>
                  <a:srgbClr val="002060"/>
                </a:solidFill>
              </a:rPr>
              <a:t>Sayfa seçeneğinde kağıt boyutunu, metin yönünü ve kenar boşluklarını kolayca ayarlanabilir. </a:t>
            </a:r>
            <a:endParaRPr lang="tr-TR" sz="2400" dirty="0">
              <a:solidFill>
                <a:srgbClr val="002060"/>
              </a:solidFill>
              <a:latin typeface="Wingdings" panose="05000000000000000000" pitchFamily="2" charset="2"/>
            </a:endParaRP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 err="1">
                <a:solidFill>
                  <a:srgbClr val="002060"/>
                </a:solidFill>
              </a:rPr>
              <a:t>Arkaplan</a:t>
            </a:r>
            <a:r>
              <a:rPr lang="tr-TR" dirty="0">
                <a:solidFill>
                  <a:srgbClr val="002060"/>
                </a:solidFill>
              </a:rPr>
              <a:t> seçeneğinde belgenin arka plan rengini ayarlanabilir.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Üst bilgi ve Alt bilgi alanlarını kullanarak sayfa içinde bunlara ayrılacak alanları ayarlanabilir.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Kenarlık bölümden sayfa kenarlığı özelleştirilebilir.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Sütun kısmında sayfayı sütunlu şekle çevrilebilir ve sütun ayarları yapılabilir.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Dipnot kısmında kullanılma durumunda dipnotun nasıl davranacağını belirlenebilir. 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8122" y="831274"/>
            <a:ext cx="4983187" cy="402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05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Çalışma Sayfası 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923637"/>
            <a:ext cx="7085186" cy="5347854"/>
          </a:xfrm>
        </p:spPr>
        <p:txBody>
          <a:bodyPr/>
          <a:lstStyle/>
          <a:p>
            <a:r>
              <a:rPr lang="tr-TR" b="1" dirty="0">
                <a:solidFill>
                  <a:srgbClr val="002060"/>
                </a:solidFill>
              </a:rPr>
              <a:t>Sayfa </a:t>
            </a:r>
            <a:r>
              <a:rPr lang="tr-TR" b="1" dirty="0" smtClean="0">
                <a:solidFill>
                  <a:srgbClr val="002060"/>
                </a:solidFill>
              </a:rPr>
              <a:t>Özellikleri </a:t>
            </a:r>
          </a:p>
          <a:p>
            <a:r>
              <a:rPr lang="tr-TR" dirty="0">
                <a:solidFill>
                  <a:srgbClr val="002060"/>
                </a:solidFill>
              </a:rPr>
              <a:t>Belgenin özelliklerine “Dosya/Özellikler” menü seçeneği ile ulaşılır. Bilgilendirme amaçlıdır bu pencere. 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Alan </a:t>
            </a:r>
            <a:r>
              <a:rPr lang="tr-TR" b="1" dirty="0">
                <a:solidFill>
                  <a:srgbClr val="002060"/>
                </a:solidFill>
              </a:rPr>
              <a:t>Ekleme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dirty="0">
                <a:solidFill>
                  <a:srgbClr val="002060"/>
                </a:solidFill>
              </a:rPr>
              <a:t>Belge içinde sayfa numaraları, yazar adı gibi... değişikleri eklemek için “Ekle/Alanlar” menü seçeneği altındaki seçeneklerden yapılır. 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Üst </a:t>
            </a:r>
            <a:r>
              <a:rPr lang="tr-TR" b="1" dirty="0">
                <a:solidFill>
                  <a:srgbClr val="002060"/>
                </a:solidFill>
              </a:rPr>
              <a:t>Bilgi ve Alt Bilgi Ekleme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dirty="0">
                <a:solidFill>
                  <a:srgbClr val="002060"/>
                </a:solidFill>
              </a:rPr>
              <a:t>Belge içine üst ve alt bilgi eklemek; “Ekle/Üst bilgi - Alt bilgi” Seçenekleri ile yapılır. Üst ve alt bilgi seçeneğinde çıkan “Varsayılan” seçeneği daha önce “Biçim/Sayfa” penceresindeki tanımlanmış üst ve alt bilgi ayarlarına göre belgeye alanlar eklenecektir.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/>
              <a:t>Bu ayarları değiştirmek yine “Biçim/Sayfa” penceresindeki ayarlar bölümü kullanılır. Daha gelişmiş ayarlamaları biçemler yardımıyla yapılır. </a:t>
            </a:r>
            <a:endParaRPr lang="tr-TR" dirty="0">
              <a:solidFill>
                <a:srgbClr val="002060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258" y="1276260"/>
            <a:ext cx="2940000" cy="366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49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Resim Ekleme </a:t>
            </a:r>
            <a:r>
              <a:rPr lang="tr-TR" b="1" dirty="0" smtClean="0"/>
              <a:t>ve Yazı Tipi Belirleme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99622" y="923637"/>
            <a:ext cx="7437748" cy="5347854"/>
          </a:xfrm>
        </p:spPr>
        <p:txBody>
          <a:bodyPr>
            <a:normAutofit fontScale="85000" lnSpcReduction="10000"/>
          </a:bodyPr>
          <a:lstStyle/>
          <a:p>
            <a:r>
              <a:rPr lang="tr-TR" dirty="0">
                <a:solidFill>
                  <a:srgbClr val="002060"/>
                </a:solidFill>
              </a:rPr>
              <a:t>Belge içine resim eklemek “Ekle/Resim” seçeneği ile yapılır. Bilgisayardan resim ekleme; “Dosyadan” seçeneğini seçerek resmin yerini gösterme ile yapılır. Tarayıcıdan veya ona benzer kaynaktan resim eklemek “Ekle/Resim/Tara” seçeneği altında “Kaynak seç” seçeneğini seçip kaynağı gösterme ile yapılır. Gelen iletişim penceresi üzerinde gerekli ayarlar yapılıp resmi belgeye ekleme </a:t>
            </a:r>
            <a:r>
              <a:rPr lang="tr-TR" dirty="0" smtClean="0">
                <a:solidFill>
                  <a:srgbClr val="002060"/>
                </a:solidFill>
              </a:rPr>
              <a:t>tamamlanır. 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Yazı </a:t>
            </a:r>
            <a:r>
              <a:rPr lang="tr-TR" b="1" dirty="0">
                <a:solidFill>
                  <a:srgbClr val="002060"/>
                </a:solidFill>
              </a:rPr>
              <a:t>Tipi Özelliklerini Belirleme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dirty="0">
                <a:solidFill>
                  <a:srgbClr val="002060"/>
                </a:solidFill>
              </a:rPr>
              <a:t>Yazı tipi ayarlamalarının yapılması: Birkaç yol var. Birincisi “Biçim/Karakter” menü seçeneğini ile.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Yazı tipi: Bu seçenekle geçerli yazı tipini, türünü ve boyutunu belirlenebilir.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Yazı tipi efektleri: Yazılar için renklendirme ve farklı biçimleri bu alandan belirlenir. Bunların birçoğuna biçimlendirme araç çubuğu üzerinden de ulaşılabilir.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Konum: Yazılar için konumlandırmayı buradan yapılır. Örneğin alt simge ve üst simge kullanmak ve dikey yazı yazmak gibi.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Köprü: Metin içinde bir web adresine ya da yerel bir alana bağlanmış yazılar için ayarları buradan yapılır. </a:t>
            </a:r>
          </a:p>
          <a:p>
            <a:r>
              <a:rPr lang="tr-TR" dirty="0">
                <a:solidFill>
                  <a:srgbClr val="002060"/>
                </a:solidFill>
                <a:latin typeface="Wingdings" panose="05000000000000000000" pitchFamily="2" charset="2"/>
              </a:rPr>
              <a:t> </a:t>
            </a:r>
            <a:r>
              <a:rPr lang="tr-TR" dirty="0">
                <a:solidFill>
                  <a:srgbClr val="002060"/>
                </a:solidFill>
              </a:rPr>
              <a:t>Arka plan: Yazılı alan için arka plan belirlenebilir. </a:t>
            </a:r>
          </a:p>
          <a:p>
            <a:r>
              <a:rPr lang="tr-TR" dirty="0">
                <a:solidFill>
                  <a:srgbClr val="002060"/>
                </a:solidFill>
              </a:rPr>
              <a:t>Yukarıdaki ayarlamaların birçoğuna herhangi bir metin üzerinde farenize sağ tıklayıp ulaşılabilir. 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6684" y="2818735"/>
            <a:ext cx="4085316" cy="332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93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EA982FA4-5945-4967-9238-2CC9BFD33964}" vid="{09C63E20-D516-4FC8-9458-F0B50C03589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223</TotalTime>
  <Words>1085</Words>
  <Application>Microsoft Office PowerPoint</Application>
  <PresentationFormat>Geniş ekran</PresentationFormat>
  <Paragraphs>99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Times New Roman</vt:lpstr>
      <vt:lpstr>Wingdings</vt:lpstr>
      <vt:lpstr>nmyo</vt:lpstr>
      <vt:lpstr>AÇIK KAYNAK İŞLETİM SİSTEMİ TEMEL ARAÇLARI VE UYGULAMALARI </vt:lpstr>
      <vt:lpstr>Hesap Makinesi </vt:lpstr>
      <vt:lpstr>Ofis Uygulamaları: OpenOffice.org </vt:lpstr>
      <vt:lpstr>OpenOffice.org Writer: Kelime İşlemci Editörü </vt:lpstr>
      <vt:lpstr>Çalışma Alanı </vt:lpstr>
      <vt:lpstr>Çalışma Alanı </vt:lpstr>
      <vt:lpstr>Çalışma Sayfası </vt:lpstr>
      <vt:lpstr>Çalışma Sayfası </vt:lpstr>
      <vt:lpstr>Resim Ekleme ve Yazı Tipi Belirleme</vt:lpstr>
      <vt:lpstr>Biçemlerle Çalışmak </vt:lpstr>
      <vt:lpstr>Kaynak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Açık Kaynak Kodlu İşletim Sistemi Yapısı</dc:title>
  <dc:creator>Salih</dc:creator>
  <cp:lastModifiedBy>Salih</cp:lastModifiedBy>
  <cp:revision>31</cp:revision>
  <dcterms:created xsi:type="dcterms:W3CDTF">2020-01-16T18:35:55Z</dcterms:created>
  <dcterms:modified xsi:type="dcterms:W3CDTF">2020-01-17T21:24:15Z</dcterms:modified>
</cp:coreProperties>
</file>