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62" r:id="rId6"/>
    <p:sldId id="341" r:id="rId7"/>
    <p:sldId id="342" r:id="rId8"/>
    <p:sldId id="34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41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3414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3414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51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  <p:sp>
        <p:nvSpPr>
          <p:cNvPr id="13517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3517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92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  <p:sp>
        <p:nvSpPr>
          <p:cNvPr id="13926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3926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2"/>
          <p:cNvSpPr>
            <a:spLocks noGrp="1" noChangeArrowheads="1"/>
          </p:cNvSpPr>
          <p:nvPr>
            <p:ph type="ctr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İhtİyaç ve Talep </a:t>
            </a:r>
            <a:endParaRPr kumimoji="0" lang="tr-TR" altLang="tr-TR" sz="3000" b="1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İhtİyaç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Sağlık ihtiyacı sağlık literatüründe tanımlanması en zor kavramlardan biri olarak karşımıza çıkmaktadır. 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Sağlık ihtiyacını tanımlamadan önce sağlık ihtiyacı ile sağlık bakımı ihtiyacı arasındaki farklılığın değerlendirilmesi.</a:t>
            </a:r>
            <a:endParaRPr lang="tr-TR" alt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İhtİyaç türlerİ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Normatif ihtiyaç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tr-TR" alt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>
                <a:sym typeface="+mn-ea"/>
              </a:rPr>
              <a:t>Hissedilen ihtiyaç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tr-TR" altLang="tr-TR" dirty="0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>
                <a:sym typeface="+mn-ea"/>
              </a:rPr>
              <a:t>İfade edilen (karşılanmayan) ihtiyaç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tr-TR" altLang="tr-TR" dirty="0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>
                <a:sym typeface="+mn-ea"/>
              </a:rPr>
              <a:t>Karşılaştırmalı ihtiyaç</a:t>
            </a:r>
            <a:endParaRPr lang="tr-TR" altLang="tr-TR" dirty="0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WPS Presentation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1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Wingdings 2</vt:lpstr>
      <vt:lpstr>Verdana</vt:lpstr>
      <vt:lpstr>Times New Roman</vt:lpstr>
      <vt:lpstr>Impact</vt:lpstr>
      <vt:lpstr>Wingdings</vt:lpstr>
      <vt:lpstr>Segoe Print</vt:lpstr>
      <vt:lpstr>Office Theme</vt:lpstr>
      <vt:lpstr>İhtİyaç ve Talep </vt:lpstr>
      <vt:lpstr>İhtİyaç</vt:lpstr>
      <vt:lpstr>İhtİyaç türlerİ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LENOVO</dc:creator>
  <cp:lastModifiedBy>Nesibe Uzel Yar</cp:lastModifiedBy>
  <cp:revision>2</cp:revision>
  <dcterms:created xsi:type="dcterms:W3CDTF">2020-02-06T13:45:19Z</dcterms:created>
  <dcterms:modified xsi:type="dcterms:W3CDTF">2020-02-06T13:49:11Z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