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8" r:id="rId5"/>
    <p:sldId id="262" r:id="rId6"/>
    <p:sldId id="341" r:id="rId7"/>
    <p:sldId id="342" r:id="rId8"/>
    <p:sldId id="34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414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tr-TR" altLang="tr-TR" dirty="0">
                <a:solidFill>
                  <a:srgbClr val="000000"/>
                </a:solidFill>
              </a:rPr>
            </a:fld>
            <a:endParaRPr lang="tr-TR" altLang="tr-TR" dirty="0">
              <a:solidFill>
                <a:srgbClr val="000000"/>
              </a:solidFill>
            </a:endParaRPr>
          </a:p>
        </p:txBody>
      </p:sp>
      <p:sp>
        <p:nvSpPr>
          <p:cNvPr id="13414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3414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tr-TR" altLang="tr-T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517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tr-TR" altLang="tr-TR" dirty="0"/>
            </a:fld>
            <a:endParaRPr lang="tr-TR" altLang="tr-TR" dirty="0"/>
          </a:p>
        </p:txBody>
      </p:sp>
      <p:sp>
        <p:nvSpPr>
          <p:cNvPr id="135171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3517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tr-TR" altLang="tr-T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926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tr-TR" altLang="tr-TR" dirty="0"/>
            </a:fld>
            <a:endParaRPr lang="tr-TR" altLang="tr-TR" dirty="0"/>
          </a:p>
        </p:txBody>
      </p:sp>
      <p:sp>
        <p:nvSpPr>
          <p:cNvPr id="13926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3926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tr-TR" altLang="tr-T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Rectangle 2"/>
          <p:cNvSpPr>
            <a:spLocks noGrp="1" noChangeArrowheads="1"/>
          </p:cNvSpPr>
          <p:nvPr>
            <p:ph type="ctrTitle" hasCustomPrompt="1"/>
          </p:nvPr>
        </p:nvSpPr>
        <p:spPr/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altLang="tr-TR" sz="30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İhtİyaç ve Talep </a:t>
            </a:r>
            <a:endParaRPr kumimoji="0" lang="tr-TR" altLang="tr-TR" sz="3000" b="1" i="0" u="none" strike="noStrike" kern="1200" cap="small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Rectangle 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altLang="tr-TR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İhtİyaç</a:t>
            </a:r>
            <a:endParaRPr kumimoji="0" lang="tr-TR" altLang="tr-TR" sz="3000" b="0" i="0" u="none" strike="noStrike" kern="1200" cap="small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675" name="Rectangle 3"/>
          <p:cNvSpPr>
            <a:spLocks noGrp="1"/>
          </p:cNvSpPr>
          <p:nvPr>
            <p:ph sz="quarter" idx="1" hasCustomPrompt="1"/>
          </p:nvPr>
        </p:nvSpPr>
        <p:spPr/>
        <p:txBody>
          <a:bodyPr vert="horz" wrap="square" lIns="91440" tIns="45720" rIns="91440" bIns="45720" anchor="t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Sağlık ihtiyacı sağlık literatüründe tanımlanması en zor kavramlardan biri olarak karşımıza çıkmaktadır. </a:t>
            </a: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Sağlık ihtiyacını tanımlamadan önce sağlık ihtiyacı ile sağlık bakımı ihtiyacı arasındaki farklılığın değerlendirilmesi.</a:t>
            </a:r>
            <a:endParaRPr lang="tr-TR" alt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42" name="Rectangle 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altLang="tr-TR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İhtİyaç türlerİ</a:t>
            </a:r>
            <a:endParaRPr kumimoji="0" lang="tr-TR" altLang="tr-TR" sz="3000" b="0" i="0" u="none" strike="noStrike" kern="1200" cap="small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771" name="Rectangle 3"/>
          <p:cNvSpPr>
            <a:spLocks noGrp="1"/>
          </p:cNvSpPr>
          <p:nvPr>
            <p:ph sz="quarter" idx="1" hasCustomPrompt="1"/>
          </p:nvPr>
        </p:nvSpPr>
        <p:spPr/>
        <p:txBody>
          <a:bodyPr vert="horz" wrap="square" lIns="91440" tIns="45720" rIns="91440" bIns="45720" anchor="t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Normatif ihtiyaç</a:t>
            </a: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tr-TR" alt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>
                <a:sym typeface="+mn-ea"/>
              </a:rPr>
              <a:t>Hissedilen ihtiyaç</a:t>
            </a: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tr-TR" altLang="tr-TR" dirty="0"/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>
                <a:sym typeface="+mn-ea"/>
              </a:rPr>
              <a:t>İfade edilen (karşılanmayan) ihtiyaç</a:t>
            </a: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tr-TR" altLang="tr-TR" dirty="0"/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>
                <a:sym typeface="+mn-ea"/>
              </a:rPr>
              <a:t>Karşılaştırmalı ihtiyaç</a:t>
            </a:r>
            <a:endParaRPr lang="tr-TR" altLang="tr-TR" dirty="0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WPS Presentation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1" baseType="lpstr">
      <vt:lpstr>Arial</vt:lpstr>
      <vt:lpstr>SimSun</vt:lpstr>
      <vt:lpstr>Wingdings</vt:lpstr>
      <vt:lpstr/>
      <vt:lpstr>Arial Unicode MS</vt:lpstr>
      <vt:lpstr>Calibri Light</vt:lpstr>
      <vt:lpstr>Calibri</vt:lpstr>
      <vt:lpstr>Microsoft YaHei</vt:lpstr>
      <vt:lpstr>Wingdings 2</vt:lpstr>
      <vt:lpstr>Verdana</vt:lpstr>
      <vt:lpstr>Times New Roman</vt:lpstr>
      <vt:lpstr>Impact</vt:lpstr>
      <vt:lpstr>Wingdings</vt:lpstr>
      <vt:lpstr>Segoe Print</vt:lpstr>
      <vt:lpstr>Office Theme</vt:lpstr>
      <vt:lpstr>İhtİyaç ve Talep </vt:lpstr>
      <vt:lpstr>İhtİyaç</vt:lpstr>
      <vt:lpstr>İhtİyaç türlerİ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LENOVO</dc:creator>
  <cp:lastModifiedBy>Nesibe Uzel Yar</cp:lastModifiedBy>
  <cp:revision>2</cp:revision>
  <dcterms:created xsi:type="dcterms:W3CDTF">2020-02-06T13:45:19Z</dcterms:created>
  <dcterms:modified xsi:type="dcterms:W3CDTF">2020-02-06T13:49:11Z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