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3"/>
  </p:notesMasterIdLst>
  <p:sldIdLst>
    <p:sldId id="264" r:id="rId5"/>
    <p:sldId id="338" r:id="rId6"/>
    <p:sldId id="339" r:id="rId7"/>
    <p:sldId id="340" r:id="rId8"/>
    <p:sldId id="341" r:id="rId9"/>
    <p:sldId id="342" r:id="rId10"/>
    <p:sldId id="343" r:id="rId11"/>
    <p:sldId id="322" r:id="rId12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C6DBDFE-DD3D-4291-A404-1B97A83A6EA8}" type="datetimeFigureOut">
              <a:rPr lang="en-US" smtClean="0"/>
              <a:t>7/5/2020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064">
              <a:defRPr/>
            </a:pPr>
            <a:fld id="{33AEA074-24A7-4657-AE02-A51F68EA6AA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ipi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ipi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ipi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ipi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ipi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ru-RU" sz="6000" dirty="0"/>
              <a:t>Сочинение</a:t>
            </a:r>
            <a:br>
              <a:rPr lang="tr-TR" sz="6000" dirty="0"/>
            </a:br>
            <a:br>
              <a:rPr lang="ru-RU" sz="6000" dirty="0"/>
            </a:br>
            <a:r>
              <a:rPr lang="ru-RU" sz="2400" dirty="0"/>
              <a:t>урок 9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25217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Примеры тематических направлений сочинений </a:t>
            </a:r>
            <a:br>
              <a:rPr lang="ru-RU" dirty="0">
                <a:latin typeface="Bookman Old Style" panose="02050604050505020204" pitchFamily="18" charset="0"/>
              </a:rPr>
            </a:b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98034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Отцы и дети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Данное направление обращено к вечной проблеме человеческого бытия, связанной с неизбежностью смены поколений, гармоничными и дисгармоничными взаимоотношениями «отцов» и «детей».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Эта тема затронута во многих произведениях литературы, где рассматриваются различные типы взаимодействия между представителями разных поколений (от конфликтного противостояния до взаимопонимания и преемственности) и выявляются причины противоборства между ними, а также пути их духовного сближения. </a:t>
            </a:r>
            <a:r>
              <a:rPr lang="en-US" sz="2000" dirty="0">
                <a:latin typeface="Bookman Old Style" panose="02050604050505020204" pitchFamily="18" charset="0"/>
              </a:rPr>
              <a:t>(</a:t>
            </a:r>
            <a:r>
              <a:rPr lang="en-US" sz="2000" dirty="0" err="1">
                <a:latin typeface="Bookman Old Style" panose="02050604050505020204" pitchFamily="18" charset="0"/>
              </a:rPr>
              <a:t>Kaynakça</a:t>
            </a:r>
            <a:r>
              <a:rPr lang="en-US" sz="2000" dirty="0">
                <a:latin typeface="Bookman Old Style" panose="02050604050505020204" pitchFamily="18" charset="0"/>
              </a:rPr>
              <a:t>: https://fipi.ru/)</a:t>
            </a:r>
          </a:p>
          <a:p>
            <a:endParaRPr lang="ru-RU" sz="2000" i="1" dirty="0">
              <a:latin typeface="Bookman Old Style" panose="02050604050505020204" pitchFamily="18" charset="0"/>
            </a:endParaRPr>
          </a:p>
          <a:p>
            <a:endParaRPr lang="ru-RU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871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25217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Примеры тематических направлений сочинений </a:t>
            </a:r>
            <a:br>
              <a:rPr lang="ru-RU" dirty="0">
                <a:latin typeface="Bookman Old Style" panose="02050604050505020204" pitchFamily="18" charset="0"/>
              </a:rPr>
            </a:b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3" y="1918521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Мечта и реальность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Понятия «мечта» и «реальность» во многом противопоставлены и одновременно тесно связаны, они нацеливают на осмысление различных представлений о мире и смысле жизни, на раздумье о том, как реальность порождает мечту и как мечта человека поднимает его над обыденностью. 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В литературе немало героев, по-разному относящихся к мечте: одни воодушевлены благородными устремлениями и готовы их воплотить в жизнь, другие оказались в плену прекраснодушных мечтаний, третьи лишены высокой мечты и подчинены низменным целям. (</a:t>
            </a:r>
            <a:r>
              <a:rPr lang="tr-TR" sz="2000" i="1" dirty="0">
                <a:latin typeface="Bookman Old Style" panose="02050604050505020204" pitchFamily="18" charset="0"/>
              </a:rPr>
              <a:t>Kaynakça: </a:t>
            </a:r>
            <a:r>
              <a:rPr lang="en-US" sz="2000" dirty="0">
                <a:latin typeface="Bookman Old Style" panose="02050604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https://fipi.ru/</a:t>
            </a:r>
            <a:r>
              <a:rPr lang="tr-TR" sz="2000" i="1" dirty="0">
                <a:latin typeface="Bookman Old Style" panose="02050604050505020204" pitchFamily="18" charset="0"/>
              </a:rPr>
              <a:t>)</a:t>
            </a:r>
            <a:endParaRPr lang="ru-RU" sz="2000" i="1" dirty="0">
              <a:latin typeface="Bookman Old Style" panose="02050604050505020204" pitchFamily="18" charset="0"/>
            </a:endParaRPr>
          </a:p>
          <a:p>
            <a:endParaRPr lang="ru-RU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776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25217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Примеры тематических направлений сочинений </a:t>
            </a:r>
            <a:br>
              <a:rPr lang="ru-RU" dirty="0">
                <a:latin typeface="Bookman Old Style" panose="02050604050505020204" pitchFamily="18" charset="0"/>
              </a:rPr>
            </a:b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3" y="1918521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Месть и великодушие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В рамках данного направления можно рассуждать о диаметрально противоположных проявлениях человеческой натуры, связанных с представлениями о добре и зле, милосердии и жестокости, миролюбии и агрессии. 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Понятия «месть» и «великодушие» часто оказываются в центре внимания писателей, которые исследуют реакции человека на жизненные вызовы, на поступки других людей, анализируют поведение героев в ситуации нравственного выбора как в личностном, так и в социально-историческом плане. 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(</a:t>
            </a:r>
            <a:r>
              <a:rPr lang="tr-TR" sz="2000" i="1" dirty="0">
                <a:latin typeface="Bookman Old Style" panose="02050604050505020204" pitchFamily="18" charset="0"/>
              </a:rPr>
              <a:t>Kaynakça: </a:t>
            </a:r>
            <a:r>
              <a:rPr lang="en-US" sz="2000" dirty="0">
                <a:latin typeface="Bookman Old Style" panose="02050604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https://fipi.ru/</a:t>
            </a:r>
            <a:r>
              <a:rPr lang="tr-TR" sz="2000" i="1" dirty="0">
                <a:latin typeface="Bookman Old Style" panose="02050604050505020204" pitchFamily="18" charset="0"/>
              </a:rPr>
              <a:t>)</a:t>
            </a:r>
            <a:endParaRPr lang="ru-RU" sz="2000" i="1" dirty="0">
              <a:latin typeface="Bookman Old Style" panose="02050604050505020204" pitchFamily="18" charset="0"/>
            </a:endParaRPr>
          </a:p>
          <a:p>
            <a:endParaRPr lang="ru-RU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05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25217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Примеры тематических направлений сочинений </a:t>
            </a:r>
            <a:br>
              <a:rPr lang="ru-RU" dirty="0">
                <a:latin typeface="Bookman Old Style" panose="02050604050505020204" pitchFamily="18" charset="0"/>
              </a:rPr>
            </a:b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3" y="1918521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Искусство и ремесло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Темы данного направления актуализируют представления людей о предназначении произведений искусства и мере таланта их создателей, дают возможность поразмышлять о миссии художника и его роли в обществе, о том, где заканчивается ремесло и начинается искусство. 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Литература постоянно обращается к осмыслению феномена творчества, изображению созидательного труда, помогает раскрыть внутренний мир персонажа через его отношение к искусству и ремеслу.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(</a:t>
            </a:r>
            <a:r>
              <a:rPr lang="tr-TR" sz="2000" i="1" dirty="0">
                <a:latin typeface="Bookman Old Style" panose="02050604050505020204" pitchFamily="18" charset="0"/>
              </a:rPr>
              <a:t>Kaynakça: </a:t>
            </a:r>
            <a:r>
              <a:rPr lang="en-US" sz="2000" dirty="0">
                <a:latin typeface="Bookman Old Style" panose="02050604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https://fipi.ru/</a:t>
            </a:r>
            <a:r>
              <a:rPr lang="tr-TR" sz="2000" i="1" dirty="0">
                <a:latin typeface="Bookman Old Style" panose="02050604050505020204" pitchFamily="18" charset="0"/>
              </a:rPr>
              <a:t>)</a:t>
            </a:r>
            <a:endParaRPr lang="ru-RU" sz="2000" i="1" dirty="0">
              <a:latin typeface="Bookman Old Style" panose="02050604050505020204" pitchFamily="18" charset="0"/>
            </a:endParaRPr>
          </a:p>
          <a:p>
            <a:endParaRPr lang="ru-RU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12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25217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Примеры тематических направлений сочинений </a:t>
            </a:r>
            <a:br>
              <a:rPr lang="ru-RU" dirty="0">
                <a:latin typeface="Bookman Old Style" panose="02050604050505020204" pitchFamily="18" charset="0"/>
              </a:rPr>
            </a:b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3" y="1918521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Доброта и жестокость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Данное направление нацеливает людей на раздумье о нравственных основах отношения к человеку и всему живому, позволяет размышлять, с одной стороны, о гуманистическом стремлении ценить и беречь жизнь, с другой – об антигуманном желании причинять страдание и боль другим и даже самому себе. 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Понятия «доброта» и «жестокость» принадлежат к «вечным» категориям, во многих произведениях литературы показаны персонажи, тяготеющие к одному из этих полюсов или проходящие путь нравственного перерождения.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(</a:t>
            </a:r>
            <a:r>
              <a:rPr lang="tr-TR" sz="2000" i="1" dirty="0">
                <a:latin typeface="Bookman Old Style" panose="02050604050505020204" pitchFamily="18" charset="0"/>
              </a:rPr>
              <a:t>Kaynakça: </a:t>
            </a:r>
            <a:r>
              <a:rPr lang="en-US" sz="2000" dirty="0">
                <a:latin typeface="Bookman Old Style" panose="02050604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https://fipi.ru/</a:t>
            </a:r>
            <a:r>
              <a:rPr lang="tr-TR" sz="2000" i="1" dirty="0">
                <a:latin typeface="Bookman Old Style" panose="02050604050505020204" pitchFamily="18" charset="0"/>
              </a:rPr>
              <a:t>)</a:t>
            </a:r>
            <a:endParaRPr lang="ru-RU" sz="2000" i="1" dirty="0">
              <a:latin typeface="Bookman Old Style" panose="02050604050505020204" pitchFamily="18" charset="0"/>
            </a:endParaRPr>
          </a:p>
          <a:p>
            <a:endParaRPr lang="ru-RU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1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25217"/>
            <a:ext cx="10058400" cy="1371600"/>
          </a:xfrm>
        </p:spPr>
        <p:txBody>
          <a:bodyPr>
            <a:norm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Темы сочинений</a:t>
            </a:r>
            <a:br>
              <a:rPr lang="ru-RU" dirty="0">
                <a:latin typeface="Bookman Old Style" panose="02050604050505020204" pitchFamily="18" charset="0"/>
              </a:rPr>
            </a:b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31773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>
                <a:latin typeface="Bookman Old Style" panose="02050604050505020204" pitchFamily="18" charset="0"/>
              </a:rPr>
              <a:t>Напишите сочинение на одну из предложенных тем.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Что такое мудрая родительская любовь?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Всегда ли мечта возвышает человека?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Какие поступки свидетельствуют о великодушии человека?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Прав ли П.И. Чайковский, утверждавший, что «искусство создает хороших людей, формирует человеческую душу»?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В чём заключается сила доброты?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Может ли мечта изменить реальность?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Почему желание мстить опустошает душу?</a:t>
            </a:r>
          </a:p>
          <a:p>
            <a:pPr marL="0" indent="0">
              <a:buNone/>
            </a:pPr>
            <a:endParaRPr lang="ru-RU" sz="20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02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06C1A-A9E6-4AC5-ADE2-249CD039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Kaynak</a:t>
            </a:r>
            <a:r>
              <a:rPr lang="tr-TR" dirty="0" err="1"/>
              <a:t>ça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0CE3A-908E-4E3F-891C-5AC7A37C9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i="1" dirty="0">
                <a:latin typeface="Bookman Old Style" panose="02050604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https://fipi.ru/ </a:t>
            </a:r>
            <a:endParaRPr lang="ru-RU" sz="1800" i="1" dirty="0">
              <a:latin typeface="Bookman Old Style" panose="02050604050505020204" pitchFamily="18" charset="0"/>
            </a:endParaRPr>
          </a:p>
          <a:p>
            <a:r>
              <a:rPr lang="en-US" sz="1900" i="1" dirty="0">
                <a:latin typeface="Bookman Old Style" panose="02050604050505020204" pitchFamily="18" charset="0"/>
              </a:rPr>
              <a:t>https://zen.yandex.ru/id/5d10dc1ce1551900b0ad9384</a:t>
            </a:r>
            <a:r>
              <a:rPr lang="ru-RU" sz="1900" i="1" dirty="0">
                <a:latin typeface="Bookman Old Style" panose="02050604050505020204" pitchFamily="18" charset="0"/>
              </a:rPr>
              <a:t>)</a:t>
            </a:r>
            <a:endParaRPr lang="tr-TR" sz="1900" i="1" dirty="0">
              <a:latin typeface="Bookman Old Style" panose="0205060405050502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82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845C69-3606-4A2B-939D-F598C4C3C9D7}">
  <ds:schemaRefs>
    <ds:schemaRef ds:uri="http://purl.org/dc/terms/"/>
    <ds:schemaRef ds:uri="http://purl.org/dc/dcmitype/"/>
    <ds:schemaRef ds:uri="16c05727-aa75-4e4a-9b5f-8a80a1165891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C9F2BE0-1FF2-439A-B846-85F875F54B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DF1F60-49BD-4B11-B3A4-6A0802385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{5CEBF760-98D4-428E-AD52-660ACA3B0B91}tf11531919_wac</Template>
  <TotalTime>0</TotalTime>
  <Words>551</Words>
  <Application>Microsoft Office PowerPoint</Application>
  <PresentationFormat>Widescreen</PresentationFormat>
  <Paragraphs>37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Avenir Next LT Pro</vt:lpstr>
      <vt:lpstr>Avenir Next LT Pro Light</vt:lpstr>
      <vt:lpstr>Bookman Old Style</vt:lpstr>
      <vt:lpstr>Calibri</vt:lpstr>
      <vt:lpstr>Garamond</vt:lpstr>
      <vt:lpstr>SavonVTI</vt:lpstr>
      <vt:lpstr>Сочинение  урок 9</vt:lpstr>
      <vt:lpstr>Примеры тематических направлений сочинений  </vt:lpstr>
      <vt:lpstr>Примеры тематических направлений сочинений  </vt:lpstr>
      <vt:lpstr>Примеры тематических направлений сочинений  </vt:lpstr>
      <vt:lpstr>Примеры тематических направлений сочинений  </vt:lpstr>
      <vt:lpstr>Примеры тематических направлений сочинений  </vt:lpstr>
      <vt:lpstr>Темы сочинений 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2020-07-04T19:02:27Z</dcterms:created>
  <dcterms:modified xsi:type="dcterms:W3CDTF">2020-07-05T07:33:46Z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