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8" r:id="rId2"/>
    <p:sldId id="309" r:id="rId3"/>
    <p:sldId id="320" r:id="rId4"/>
    <p:sldId id="313" r:id="rId5"/>
    <p:sldId id="321" r:id="rId6"/>
    <p:sldId id="314" r:id="rId7"/>
    <p:sldId id="315" r:id="rId8"/>
    <p:sldId id="316" r:id="rId9"/>
    <p:sldId id="317" r:id="rId10"/>
    <p:sldId id="31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29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66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830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24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86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61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94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60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47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23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16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3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Sistematik Gözlem</a:t>
            </a:r>
            <a:endParaRPr lang="tr-TR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Çocuklar hakkında bilgi toplama sürecinde en yaygın olarak kullanılan yöntem; çocukları izlem ve dinlemedir.</a:t>
            </a:r>
          </a:p>
          <a:p>
            <a:endParaRPr lang="tr-TR" dirty="0"/>
          </a:p>
          <a:p>
            <a:r>
              <a:rPr lang="tr-TR" dirty="0" smtClean="0"/>
              <a:t>Şüphesizdir ki bütün öğretmenler çocukları ve beraberinde olanları gözlemlemektedir.</a:t>
            </a:r>
          </a:p>
          <a:p>
            <a:endParaRPr lang="tr-TR" dirty="0"/>
          </a:p>
          <a:p>
            <a:r>
              <a:rPr lang="tr-TR" dirty="0" smtClean="0"/>
              <a:t>Bazı gözlemler rutin ve gayri resmidir- Ebru saçını kestirmiştir; Mehmet zamanının büyük bir kısmını bloklarla oynayarak geçirmektedir; Ayşe yorgun görünmektedir.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2354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 edilecek noktalar: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Çocukların rahat hissettiğinden emin olun.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Fiziksel alanı arzu edilen davranışı artırmak ve dikkat dağıtan şeyleri en aza indirmek için kullanınız.</a:t>
            </a:r>
          </a:p>
          <a:p>
            <a:endParaRPr lang="tr-TR" dirty="0"/>
          </a:p>
          <a:p>
            <a:r>
              <a:rPr lang="tr-TR" dirty="0" smtClean="0"/>
              <a:t>Çocukların katılımı için ortamı ilginç ve yeterince gerçekçi hale getiriniz.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2638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Öğretmenler 15-20 çocuğun bulunduğu bir grupta gerçekleşen </a:t>
            </a:r>
            <a:r>
              <a:rPr lang="tr-TR" dirty="0" err="1" smtClean="0"/>
              <a:t>herşeyi</a:t>
            </a:r>
            <a:r>
              <a:rPr lang="tr-TR" dirty="0" smtClean="0"/>
              <a:t> göremez.</a:t>
            </a:r>
          </a:p>
          <a:p>
            <a:endParaRPr lang="tr-TR" dirty="0"/>
          </a:p>
          <a:p>
            <a:r>
              <a:rPr lang="tr-TR" dirty="0" smtClean="0"/>
              <a:t>Basit bir şekilde bakmak </a:t>
            </a:r>
            <a:r>
              <a:rPr lang="tr-TR" i="1" dirty="0" smtClean="0"/>
              <a:t>görmeyi </a:t>
            </a:r>
            <a:r>
              <a:rPr lang="tr-TR" dirty="0" smtClean="0"/>
              <a:t>garanti altına almaz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08802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Dikkat; bir çocuğa, belirli bir davranış örüntüsüne, bir duruma, probleme ya da tanımlanmış bir hedefe doğru gerçekleşebilecek ilerlemelere yöneltilmelidir.</a:t>
            </a:r>
          </a:p>
          <a:p>
            <a:r>
              <a:rPr lang="tr-TR" dirty="0"/>
              <a:t> Bu tür gözlem çalışmalarına «sistematik gözlem» adı verilmektedir.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7405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smtClean="0"/>
              <a:t>Güçlü Yanları:</a:t>
            </a:r>
            <a:endParaRPr lang="tr-TR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Çocuklar davranışlarının gözlemlendiğinden en düşük seviyede farkında olabilir.</a:t>
            </a:r>
          </a:p>
          <a:p>
            <a:r>
              <a:rPr lang="tr-TR" dirty="0" smtClean="0"/>
              <a:t>Sınıf rutinleri ve etkinlikleri değiştirilmek zorunda değildir.</a:t>
            </a:r>
          </a:p>
          <a:p>
            <a:r>
              <a:rPr lang="tr-TR" dirty="0" smtClean="0"/>
              <a:t>Çocuklar ilgili etkinlik ve alışkın oldukları bir ortamda değerlendirilir.</a:t>
            </a:r>
          </a:p>
          <a:p>
            <a:r>
              <a:rPr lang="tr-TR" dirty="0" smtClean="0"/>
              <a:t>Bazı davranışlar hakkında bilgi elde etmenin en doğru ve geçerli yoludur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95630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Örneğin; bir öğretmen sıra bekleme, kaynakları paylaşma ya da bir projeyi tamamlama sürecinde nasıl başarılı olduğunu tespit etmek için çocuğu diğer çocuklarla etkileşim süreçlerinde gözlemlemeli ve dinlemelidir.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283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smtClean="0"/>
              <a:t>Sınırlılıkları</a:t>
            </a:r>
            <a:endParaRPr lang="tr-TR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Tutumlar, değerler ve diğer bilişsel süreçler gibi gelişimin bazı önemli yönleri davranışı gözlemleyerek değerlendirilemez.</a:t>
            </a:r>
          </a:p>
          <a:p>
            <a:endParaRPr lang="tr-TR" dirty="0"/>
          </a:p>
          <a:p>
            <a:r>
              <a:rPr lang="tr-TR" dirty="0" smtClean="0"/>
              <a:t>Sistematik gözlem odaklanmış dikkat gerektirmektedir ve çocuk ile etkileşim esnasında bunun gerçekleştirilmesi oldukça güçtür.</a:t>
            </a:r>
          </a:p>
          <a:p>
            <a:endParaRPr lang="tr-TR" dirty="0"/>
          </a:p>
          <a:p>
            <a:r>
              <a:rPr lang="tr-TR" dirty="0" smtClean="0"/>
              <a:t>Gözlem sürecinde gözlemcinin algılama sürelerini etkileyebilecek kişisel faktörler asla yok edilememektedir.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7438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 ortamları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Günlük rutinler</a:t>
            </a:r>
          </a:p>
          <a:p>
            <a:r>
              <a:rPr lang="tr-TR" dirty="0" smtClean="0"/>
              <a:t>Kahvaltı ya da </a:t>
            </a:r>
            <a:r>
              <a:rPr lang="tr-TR" dirty="0" err="1" smtClean="0"/>
              <a:t>tıştırma</a:t>
            </a:r>
            <a:r>
              <a:rPr lang="tr-TR" dirty="0" smtClean="0"/>
              <a:t>, temizlik, öğle yemeği, geçişler ve diğer günlük rutinler sırasında </a:t>
            </a:r>
          </a:p>
          <a:p>
            <a:endParaRPr lang="tr-TR" dirty="0"/>
          </a:p>
          <a:p>
            <a:r>
              <a:rPr lang="tr-TR" i="1" dirty="0" smtClean="0"/>
              <a:t>Dış bahçe</a:t>
            </a:r>
          </a:p>
          <a:p>
            <a:r>
              <a:rPr lang="tr-TR" dirty="0" smtClean="0"/>
              <a:t>Çocukları organize grup oyunlarında ya da tek başına oynarken izleyin. Bu sırda büyük kas gelişimi, sosyal gelişim, dil kullanımı ve problem çözmeyi içeren gelişimin birçok farklı boyutu gözlemlenebilir.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4262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i="1" dirty="0" smtClean="0"/>
              <a:t>Dramatik Oyun</a:t>
            </a:r>
            <a:endParaRPr lang="tr-TR" sz="2800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Dramatik oyunlar küçük kas gelişimlerinin olduğu kadar, sosyal, dil ve bilişsel gelişimin değerlendirilmesi için ortamlar sunmaktadır.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i="1" dirty="0" smtClean="0"/>
              <a:t>Öğrenme merkezleri/İlgi alanları</a:t>
            </a:r>
          </a:p>
          <a:p>
            <a:pPr marL="0" indent="0">
              <a:buNone/>
            </a:pPr>
            <a:r>
              <a:rPr lang="tr-TR" dirty="0" smtClean="0"/>
              <a:t>Çocuklar öğrenme merkezlerinde çalışırken değerlendirilebilir. Öğrenme merkezlerinden bir çok ürün, çocuğun ne yaptığına ilişkin bilgiler sunar.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7411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 smtClean="0"/>
              <a:t>Bağımsız/Bireysel çalışmalar</a:t>
            </a:r>
          </a:p>
          <a:p>
            <a:pPr marL="0" indent="0">
              <a:buNone/>
            </a:pPr>
            <a:r>
              <a:rPr lang="tr-TR" dirty="0" smtClean="0"/>
              <a:t>Çocukları tek başına oynarken gözlemleyin; duruş, hareket, yüz ifadeleri, gerginlik ya da konsantrasyon yetilerini not edin.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2479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1569</TotalTime>
  <Words>379</Words>
  <Application>Microsoft Office PowerPoint</Application>
  <PresentationFormat>Geniş ekran</PresentationFormat>
  <Paragraphs>44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Sistematik Gözlem</vt:lpstr>
      <vt:lpstr>PowerPoint Sunusu</vt:lpstr>
      <vt:lpstr>PowerPoint Sunusu</vt:lpstr>
      <vt:lpstr>Güçlü Yanları:</vt:lpstr>
      <vt:lpstr>PowerPoint Sunusu</vt:lpstr>
      <vt:lpstr>Sınırlılıkları</vt:lpstr>
      <vt:lpstr>Değerlendirme ortamları</vt:lpstr>
      <vt:lpstr>Dramatik Oyun</vt:lpstr>
      <vt:lpstr>PowerPoint Sunusu</vt:lpstr>
      <vt:lpstr>Dikkat edilecek noktalar: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KATILIMCI GÖZLEM</dc:title>
  <dc:creator>Ebf_Dekan_Yardımcısı</dc:creator>
  <cp:lastModifiedBy>Windows Kullanıcısı</cp:lastModifiedBy>
  <cp:revision>143</cp:revision>
  <dcterms:created xsi:type="dcterms:W3CDTF">2015-10-02T06:37:27Z</dcterms:created>
  <dcterms:modified xsi:type="dcterms:W3CDTF">2018-03-15T10:59:42Z</dcterms:modified>
</cp:coreProperties>
</file>