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DFCC-9733-4198-AA70-B1B8AF2CF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Human Resources Management</a:t>
            </a:r>
            <a:endParaRPr lang="tr-T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2003D-F7C9-46DF-AC92-8B4CCBD09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Week 5</a:t>
            </a:r>
          </a:p>
          <a:p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Recruiting and </a:t>
            </a:r>
            <a:b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Selecting Employees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929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7630-9570-4FF7-BB50-0F9CC97A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Meeting the Challenges of </a:t>
            </a:r>
            <a:b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Effective Staffing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F2D3-3BBD-4DF7-88DD-6FF37037D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tr-TR" sz="3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External vs. internal candidates</a:t>
            </a:r>
          </a:p>
          <a:p>
            <a:pPr algn="ctr"/>
            <a:r>
              <a:rPr lang="en-US" altLang="tr-TR" sz="3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Recruiting protected classes</a:t>
            </a:r>
          </a:p>
          <a:p>
            <a:pPr algn="ctr"/>
            <a:r>
              <a:rPr lang="en-US" altLang="tr-TR" sz="3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Planning the recruitment effort</a:t>
            </a:r>
          </a:p>
          <a:p>
            <a:pPr algn="ctr"/>
            <a:r>
              <a:rPr lang="en-US" altLang="tr-TR" sz="3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Planning your job search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00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A956-F19D-4022-91EF-736AF0B1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Recruiting and </a:t>
            </a:r>
            <a:b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Selecting Employees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9802-67D7-4E95-86DA-4B2A0FFF5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Understand approaches to matching labor supply and demand</a:t>
            </a:r>
          </a:p>
          <a:p>
            <a:pPr>
              <a:lnSpc>
                <a:spcPct val="90000"/>
              </a:lnSpc>
            </a:pPr>
            <a:endParaRPr lang="en-US" altLang="tr-T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Weigh the advantages and disadvantages of internal and external recruiting</a:t>
            </a:r>
          </a:p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Distinguish </a:t>
            </a:r>
            <a:r>
              <a:rPr lang="en-US" altLang="tr-TR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amon</a:t>
            </a:r>
            <a:endParaRPr lang="en-US" altLang="tr-T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 the major selection methods and use the most legally defensible of them</a:t>
            </a:r>
          </a:p>
          <a:p>
            <a:pPr>
              <a:lnSpc>
                <a:spcPct val="90000"/>
              </a:lnSpc>
            </a:pPr>
            <a:endParaRPr lang="en-US" altLang="tr-T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Make staffing decisions that maximize the hiring and promotion of the best people</a:t>
            </a:r>
          </a:p>
          <a:p>
            <a:pPr>
              <a:lnSpc>
                <a:spcPct val="90000"/>
              </a:lnSpc>
            </a:pPr>
            <a:endParaRPr lang="en-US" altLang="tr-T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Understand the legal constraints on the hiring process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77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02ED-7AEB-4439-B483-7CADCE94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Human Resource </a:t>
            </a:r>
            <a:br>
              <a:rPr lang="en-US" altLang="tr-TR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Supply and Demand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C8C5-45BE-4C5C-A2F2-C75EEEDDB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simplified explanation of forecasting labor demand and supply</a:t>
            </a:r>
          </a:p>
          <a:p>
            <a:pPr>
              <a:lnSpc>
                <a:spcPct val="80000"/>
              </a:lnSpc>
            </a:pPr>
            <a:endParaRPr lang="en-US" altLang="tr-T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altLang="tr-TR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Labor Supply</a:t>
            </a: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</a:t>
            </a: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availability of workers with the required skills to meet the firm’s labor demand.</a:t>
            </a:r>
          </a:p>
          <a:p>
            <a:pPr>
              <a:lnSpc>
                <a:spcPct val="80000"/>
              </a:lnSpc>
            </a:pPr>
            <a:endParaRPr lang="en-US" altLang="tr-TR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altLang="tr-TR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Labor Demand</a:t>
            </a: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How many workers the organization will need in the future.</a:t>
            </a:r>
          </a:p>
          <a:p>
            <a:pPr>
              <a:lnSpc>
                <a:spcPct val="80000"/>
              </a:lnSpc>
            </a:pPr>
            <a:endParaRPr lang="en-US" altLang="tr-TR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altLang="tr-TR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Human resource planning</a:t>
            </a: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The process an organization uses to ensure that it has the right amount and the right kind of people to deliver a particular level of output or services in the future.</a:t>
            </a:r>
            <a:endParaRPr lang="en-US" altLang="tr-TR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964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2E34-0C89-4EFC-8B4A-48F2CEDC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Human Resource </a:t>
            </a:r>
            <a:b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Supply and Demand</a:t>
            </a:r>
            <a:endParaRPr lang="tr-T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73B792D-415A-494F-9E13-2F7488A7AD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77" y="2052638"/>
            <a:ext cx="940472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9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24AA-B064-4AE4-BD0B-73AA8E28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Hiring Process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2B33-32DF-4234-ADAC-B8BDCBE2D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Recruitment</a:t>
            </a:r>
          </a:p>
          <a:p>
            <a:endParaRPr lang="en-US" altLang="tr-TR" sz="4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Selection</a:t>
            </a:r>
          </a:p>
          <a:p>
            <a:endParaRPr lang="en-US" altLang="tr-TR" sz="4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Socialization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34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F5C8-E47D-4C67-AF97-D744F5F9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Hiring Process</a:t>
            </a:r>
            <a:endParaRPr lang="tr-TR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03B7C0A-DB95-4DC6-9826-054938577B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411852"/>
            <a:ext cx="3568934" cy="483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6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F7DE-A666-4058-82C0-CEC6D97A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Challenges in the Hiring Process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EDB8F-7807-428D-9775-4CB3EFDBF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tr-TR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Determining the characteristics most important to performance</a:t>
            </a:r>
          </a:p>
          <a:p>
            <a:endParaRPr lang="en-US" altLang="tr-TR" sz="28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Measuring the characteristics that determine performance</a:t>
            </a:r>
          </a:p>
          <a:p>
            <a:endParaRPr lang="en-US" altLang="tr-TR" sz="28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motivation factor : performance = ability x motivation</a:t>
            </a:r>
          </a:p>
          <a:p>
            <a:endParaRPr lang="en-US" altLang="tr-TR" sz="28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Who should make the decision?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850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6F56-A642-472E-AC41-5A632770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Meeting the Challenges of </a:t>
            </a:r>
            <a:b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Effective Staffing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C1B69-DD91-47EB-B7DE-4B12D1567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Recruitment</a:t>
            </a:r>
          </a:p>
          <a:p>
            <a:pPr lvl="1"/>
            <a:r>
              <a:rPr lang="en-US" altLang="tr-TR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Sources of recruiting</a:t>
            </a:r>
          </a:p>
          <a:p>
            <a:pPr lvl="2"/>
            <a:r>
              <a:rPr lang="en-US" altLang="tr-TR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Current employees</a:t>
            </a:r>
          </a:p>
          <a:p>
            <a:pPr lvl="2"/>
            <a:r>
              <a:rPr lang="en-US" altLang="tr-TR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Referrals from current employees</a:t>
            </a:r>
          </a:p>
          <a:p>
            <a:pPr lvl="2"/>
            <a:r>
              <a:rPr lang="en-US" altLang="tr-TR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Former employees</a:t>
            </a:r>
          </a:p>
          <a:p>
            <a:pPr lvl="2"/>
            <a:r>
              <a:rPr lang="en-US" altLang="tr-TR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Print and radio advertisements</a:t>
            </a:r>
          </a:p>
          <a:p>
            <a:pPr lvl="2"/>
            <a:r>
              <a:rPr lang="en-US" altLang="tr-TR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Internet advertising and career sites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080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CA63-BB46-47A1-B7DE-08334A1A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Meeting the Challenges of </a:t>
            </a:r>
            <a:b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Effective Staffing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97EB1-3AFE-4AB2-893A-EF9EFBF71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Recruitment - continued</a:t>
            </a:r>
          </a:p>
          <a:p>
            <a:pPr lvl="1"/>
            <a:r>
              <a:rPr lang="en-US" altLang="tr-TR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Sources of recruiting</a:t>
            </a:r>
          </a:p>
          <a:p>
            <a:pPr lvl="2"/>
            <a:r>
              <a:rPr lang="en-US" altLang="tr-TR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Employment agencies</a:t>
            </a:r>
          </a:p>
          <a:p>
            <a:pPr lvl="2"/>
            <a:r>
              <a:rPr lang="en-US" altLang="tr-TR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Temporary workers</a:t>
            </a:r>
          </a:p>
          <a:p>
            <a:pPr lvl="2"/>
            <a:r>
              <a:rPr lang="en-US" altLang="tr-TR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College recruiting</a:t>
            </a:r>
          </a:p>
          <a:p>
            <a:pPr lvl="2"/>
            <a:r>
              <a:rPr lang="en-US" altLang="tr-TR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Customers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543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271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Human Resources Management</vt:lpstr>
      <vt:lpstr>Recruiting and  Selecting Employees</vt:lpstr>
      <vt:lpstr>Human Resource  Supply and Demand</vt:lpstr>
      <vt:lpstr>Human Resource  Supply and Demand</vt:lpstr>
      <vt:lpstr>The Hiring Process</vt:lpstr>
      <vt:lpstr>The Hiring Process</vt:lpstr>
      <vt:lpstr>Challenges in the Hiring Process</vt:lpstr>
      <vt:lpstr>Meeting the Challenges of  Effective Staffing</vt:lpstr>
      <vt:lpstr>Meeting the Challenges of  Effective Staffing</vt:lpstr>
      <vt:lpstr>Meeting the Challenges of  Effective Staffing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Management</dc:title>
  <dc:creator>Author 2</dc:creator>
  <cp:lastModifiedBy>Author 2</cp:lastModifiedBy>
  <cp:revision>2</cp:revision>
  <dcterms:created xsi:type="dcterms:W3CDTF">2020-01-13T19:28:28Z</dcterms:created>
  <dcterms:modified xsi:type="dcterms:W3CDTF">2020-01-13T20:11:36Z</dcterms:modified>
</cp:coreProperties>
</file>