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5" r:id="rId4"/>
    <p:sldId id="264" r:id="rId5"/>
    <p:sldId id="268" r:id="rId6"/>
    <p:sldId id="266" r:id="rId7"/>
    <p:sldId id="353" r:id="rId8"/>
    <p:sldId id="356" r:id="rId9"/>
    <p:sldId id="292" r:id="rId10"/>
    <p:sldId id="301" r:id="rId11"/>
    <p:sldId id="308" r:id="rId12"/>
    <p:sldId id="312" r:id="rId13"/>
    <p:sldId id="313" r:id="rId14"/>
    <p:sldId id="314" r:id="rId15"/>
    <p:sldId id="315" r:id="rId16"/>
    <p:sldId id="316" r:id="rId17"/>
    <p:sldId id="357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158" autoAdjust="0"/>
  </p:normalViewPr>
  <p:slideViewPr>
    <p:cSldViewPr>
      <p:cViewPr varScale="1">
        <p:scale>
          <a:sx n="88" d="100"/>
          <a:sy n="88" d="100"/>
        </p:scale>
        <p:origin x="14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9E9A98-A613-4BF1-9F0E-A6CB105F22C3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3B4679E-17A9-4054-8416-8E3A6C441F76}">
      <dgm:prSet custT="1"/>
      <dgm:spPr/>
      <dgm:t>
        <a:bodyPr/>
        <a:lstStyle/>
        <a:p>
          <a:pPr rtl="0"/>
          <a:r>
            <a:rPr lang="tr-TR" sz="3200" b="1" dirty="0" smtClean="0">
              <a:solidFill>
                <a:schemeClr val="tx1"/>
              </a:solidFill>
            </a:rPr>
            <a:t>YAŞLI HASTA </a:t>
          </a:r>
          <a:r>
            <a:rPr lang="tr-TR" sz="3200" dirty="0" smtClean="0">
              <a:solidFill>
                <a:schemeClr val="tx1"/>
              </a:solidFill>
            </a:rPr>
            <a:t/>
          </a:r>
          <a:br>
            <a:rPr lang="tr-TR" sz="3200" dirty="0" smtClean="0">
              <a:solidFill>
                <a:schemeClr val="tx1"/>
              </a:solidFill>
            </a:rPr>
          </a:br>
          <a:r>
            <a:rPr lang="tr-TR" sz="3200" b="1" dirty="0" smtClean="0">
              <a:solidFill>
                <a:schemeClr val="tx1"/>
              </a:solidFill>
            </a:rPr>
            <a:t>VE </a:t>
          </a:r>
          <a:r>
            <a:rPr lang="tr-TR" sz="3200" dirty="0" smtClean="0">
              <a:solidFill>
                <a:schemeClr val="tx1"/>
              </a:solidFill>
            </a:rPr>
            <a:t/>
          </a:r>
          <a:br>
            <a:rPr lang="tr-TR" sz="3200" dirty="0" smtClean="0">
              <a:solidFill>
                <a:schemeClr val="tx1"/>
              </a:solidFill>
            </a:rPr>
          </a:br>
          <a:r>
            <a:rPr lang="tr-TR" sz="3200" b="1" dirty="0" smtClean="0">
              <a:solidFill>
                <a:schemeClr val="tx1"/>
              </a:solidFill>
            </a:rPr>
            <a:t>HEMŞİRELİK BAKIMI</a:t>
          </a:r>
          <a:r>
            <a:rPr lang="tr-TR" sz="2100" dirty="0" smtClean="0"/>
            <a:t/>
          </a:r>
          <a:br>
            <a:rPr lang="tr-TR" sz="2100" dirty="0" smtClean="0"/>
          </a:br>
          <a:endParaRPr lang="tr-TR" sz="2100" dirty="0"/>
        </a:p>
      </dgm:t>
    </dgm:pt>
    <dgm:pt modelId="{09159532-68B5-42F6-B54E-6E205401D934}" type="parTrans" cxnId="{686F86BE-E1ED-473C-B86F-5BE409B22073}">
      <dgm:prSet/>
      <dgm:spPr/>
      <dgm:t>
        <a:bodyPr/>
        <a:lstStyle/>
        <a:p>
          <a:endParaRPr lang="tr-TR"/>
        </a:p>
      </dgm:t>
    </dgm:pt>
    <dgm:pt modelId="{77487D27-58AA-455D-AED4-696845A4D17B}" type="sibTrans" cxnId="{686F86BE-E1ED-473C-B86F-5BE409B22073}">
      <dgm:prSet/>
      <dgm:spPr/>
      <dgm:t>
        <a:bodyPr/>
        <a:lstStyle/>
        <a:p>
          <a:endParaRPr lang="tr-TR"/>
        </a:p>
      </dgm:t>
    </dgm:pt>
    <dgm:pt modelId="{DC90768D-4741-403B-8AE5-8E45568FD616}" type="pres">
      <dgm:prSet presAssocID="{E89E9A98-A613-4BF1-9F0E-A6CB105F22C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E88B475-65A3-4D5F-AA85-F27A5D5C0388}" type="pres">
      <dgm:prSet presAssocID="{53B4679E-17A9-4054-8416-8E3A6C441F76}" presName="composite" presStyleCnt="0"/>
      <dgm:spPr/>
    </dgm:pt>
    <dgm:pt modelId="{6E6DA4CA-0456-4600-88A5-C94032CA3C73}" type="pres">
      <dgm:prSet presAssocID="{53B4679E-17A9-4054-8416-8E3A6C441F76}" presName="parTx" presStyleLbl="alignNode1" presStyleIdx="0" presStyleCnt="1" custScaleY="1588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67B18D-0390-4CAC-946F-413C6E9E3013}" type="pres">
      <dgm:prSet presAssocID="{53B4679E-17A9-4054-8416-8E3A6C441F76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3BEC56CC-BDAA-4C9C-A812-BA95402B52D1}" type="presOf" srcId="{E89E9A98-A613-4BF1-9F0E-A6CB105F22C3}" destId="{DC90768D-4741-403B-8AE5-8E45568FD616}" srcOrd="0" destOrd="0" presId="urn:microsoft.com/office/officeart/2005/8/layout/hList1"/>
    <dgm:cxn modelId="{686F86BE-E1ED-473C-B86F-5BE409B22073}" srcId="{E89E9A98-A613-4BF1-9F0E-A6CB105F22C3}" destId="{53B4679E-17A9-4054-8416-8E3A6C441F76}" srcOrd="0" destOrd="0" parTransId="{09159532-68B5-42F6-B54E-6E205401D934}" sibTransId="{77487D27-58AA-455D-AED4-696845A4D17B}"/>
    <dgm:cxn modelId="{DCB4AB32-BE9F-4880-89CC-7F4460C1E1BB}" type="presOf" srcId="{53B4679E-17A9-4054-8416-8E3A6C441F76}" destId="{6E6DA4CA-0456-4600-88A5-C94032CA3C73}" srcOrd="0" destOrd="0" presId="urn:microsoft.com/office/officeart/2005/8/layout/hList1"/>
    <dgm:cxn modelId="{724DD28D-BA1D-4E79-BE0F-C2D9C8429DBB}" type="presParOf" srcId="{DC90768D-4741-403B-8AE5-8E45568FD616}" destId="{CE88B475-65A3-4D5F-AA85-F27A5D5C0388}" srcOrd="0" destOrd="0" presId="urn:microsoft.com/office/officeart/2005/8/layout/hList1"/>
    <dgm:cxn modelId="{5C6E6E28-E3D7-4FB0-9DFB-8261B95873AC}" type="presParOf" srcId="{CE88B475-65A3-4D5F-AA85-F27A5D5C0388}" destId="{6E6DA4CA-0456-4600-88A5-C94032CA3C73}" srcOrd="0" destOrd="0" presId="urn:microsoft.com/office/officeart/2005/8/layout/hList1"/>
    <dgm:cxn modelId="{55EE502D-A49A-43B8-83E0-39FA753132B4}" type="presParOf" srcId="{CE88B475-65A3-4D5F-AA85-F27A5D5C0388}" destId="{0467B18D-0390-4CAC-946F-413C6E9E301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1E041B2-0831-4597-87DF-B714B47EC4EE}" type="doc">
      <dgm:prSet loTypeId="urn:microsoft.com/office/officeart/2005/8/layout/venn1" loCatId="relationship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3D9F385B-47AF-4319-84DA-D3C433CB2DCB}">
      <dgm:prSet/>
      <dgm:spPr/>
      <dgm:t>
        <a:bodyPr/>
        <a:lstStyle/>
        <a:p>
          <a:pPr rtl="0"/>
          <a:r>
            <a:rPr lang="tr-TR" dirty="0" smtClean="0"/>
            <a:t>• İlaç uygulaması sırasında, yaşlılığa özel durumlara uygun girişimde bulunmak,</a:t>
          </a:r>
          <a:endParaRPr lang="tr-TR" dirty="0"/>
        </a:p>
      </dgm:t>
    </dgm:pt>
    <dgm:pt modelId="{1836FA23-50C8-4519-935B-A4DA24F7CC54}" type="parTrans" cxnId="{B29F9E77-9AC6-4B23-90F0-6FFF58805AE1}">
      <dgm:prSet/>
      <dgm:spPr/>
      <dgm:t>
        <a:bodyPr/>
        <a:lstStyle/>
        <a:p>
          <a:endParaRPr lang="tr-TR"/>
        </a:p>
      </dgm:t>
    </dgm:pt>
    <dgm:pt modelId="{70D9FBC0-583E-4AEB-B4BB-818EB21AF91D}" type="sibTrans" cxnId="{B29F9E77-9AC6-4B23-90F0-6FFF58805AE1}">
      <dgm:prSet/>
      <dgm:spPr/>
      <dgm:t>
        <a:bodyPr/>
        <a:lstStyle/>
        <a:p>
          <a:endParaRPr lang="tr-TR"/>
        </a:p>
      </dgm:t>
    </dgm:pt>
    <dgm:pt modelId="{73292F99-1EBB-4407-8A3D-8890D5C2B3D2}">
      <dgm:prSet/>
      <dgm:spPr/>
      <dgm:t>
        <a:bodyPr/>
        <a:lstStyle/>
        <a:p>
          <a:pPr rtl="0"/>
          <a:r>
            <a:rPr lang="tr-TR" dirty="0" smtClean="0"/>
            <a:t>• İlaç uygulaması sonrasında gelişebilecek yan etki ve komplikasyonları erken dönemde fark etmek, </a:t>
          </a:r>
          <a:endParaRPr lang="tr-TR" dirty="0"/>
        </a:p>
      </dgm:t>
    </dgm:pt>
    <dgm:pt modelId="{2DC4E0F4-3399-4D0B-B53E-0E8F7241617C}" type="parTrans" cxnId="{9787AF53-FA4C-446B-9B97-0E9A9B3239F4}">
      <dgm:prSet/>
      <dgm:spPr/>
      <dgm:t>
        <a:bodyPr/>
        <a:lstStyle/>
        <a:p>
          <a:endParaRPr lang="tr-TR"/>
        </a:p>
      </dgm:t>
    </dgm:pt>
    <dgm:pt modelId="{D206D4AF-B317-4EF2-B648-3D0D72D75214}" type="sibTrans" cxnId="{9787AF53-FA4C-446B-9B97-0E9A9B3239F4}">
      <dgm:prSet/>
      <dgm:spPr/>
      <dgm:t>
        <a:bodyPr/>
        <a:lstStyle/>
        <a:p>
          <a:endParaRPr lang="tr-TR"/>
        </a:p>
      </dgm:t>
    </dgm:pt>
    <dgm:pt modelId="{BB7EEE17-5856-41AA-A93C-287C0CE8E38F}">
      <dgm:prSet/>
      <dgm:spPr/>
      <dgm:t>
        <a:bodyPr/>
        <a:lstStyle/>
        <a:p>
          <a:pPr rtl="0"/>
          <a:r>
            <a:rPr lang="tr-TR" dirty="0" smtClean="0"/>
            <a:t>• Yaşlı bireyin taburculuk sonrası ilaçlara uyumunu sağlamak için uygun hemşirelik müdahalelerini yapmak,</a:t>
          </a:r>
          <a:endParaRPr lang="tr-TR" dirty="0"/>
        </a:p>
      </dgm:t>
    </dgm:pt>
    <dgm:pt modelId="{BE9B4404-078C-472D-9591-7F831805FC05}" type="parTrans" cxnId="{44C16DA6-7251-409F-8B9E-CD1C3236F332}">
      <dgm:prSet/>
      <dgm:spPr/>
      <dgm:t>
        <a:bodyPr/>
        <a:lstStyle/>
        <a:p>
          <a:endParaRPr lang="tr-TR"/>
        </a:p>
      </dgm:t>
    </dgm:pt>
    <dgm:pt modelId="{8B2407AD-B365-406B-A576-B3EAE803538C}" type="sibTrans" cxnId="{44C16DA6-7251-409F-8B9E-CD1C3236F332}">
      <dgm:prSet/>
      <dgm:spPr/>
      <dgm:t>
        <a:bodyPr/>
        <a:lstStyle/>
        <a:p>
          <a:endParaRPr lang="tr-TR"/>
        </a:p>
      </dgm:t>
    </dgm:pt>
    <dgm:pt modelId="{3298DD23-EC29-4BA8-AF0C-AD71D515A28D}">
      <dgm:prSet/>
      <dgm:spPr/>
      <dgm:t>
        <a:bodyPr/>
        <a:lstStyle/>
        <a:p>
          <a:pPr rtl="0"/>
          <a:r>
            <a:rPr lang="tr-TR" dirty="0" smtClean="0"/>
            <a:t>• İlaç uygulamasına başlamadan önce prospektüs okunmalı ve gerektiğinde farmakolog danışmanlığı alınmalı,</a:t>
          </a:r>
          <a:endParaRPr lang="tr-TR" dirty="0"/>
        </a:p>
      </dgm:t>
    </dgm:pt>
    <dgm:pt modelId="{453734CE-FA8E-4FD4-A8B3-4D6D55C13423}" type="parTrans" cxnId="{806E6937-0D1B-4A14-81E9-4E56CD2D0320}">
      <dgm:prSet/>
      <dgm:spPr/>
      <dgm:t>
        <a:bodyPr/>
        <a:lstStyle/>
        <a:p>
          <a:endParaRPr lang="tr-TR"/>
        </a:p>
      </dgm:t>
    </dgm:pt>
    <dgm:pt modelId="{80B45327-1F6A-4CBC-8F1F-7C84F8D94763}" type="sibTrans" cxnId="{806E6937-0D1B-4A14-81E9-4E56CD2D0320}">
      <dgm:prSet/>
      <dgm:spPr/>
      <dgm:t>
        <a:bodyPr/>
        <a:lstStyle/>
        <a:p>
          <a:endParaRPr lang="tr-TR"/>
        </a:p>
      </dgm:t>
    </dgm:pt>
    <dgm:pt modelId="{EBC611F1-71AD-433F-9FFC-90540CDB337C}">
      <dgm:prSet/>
      <dgm:spPr/>
      <dgm:t>
        <a:bodyPr/>
        <a:lstStyle/>
        <a:p>
          <a:pPr rtl="0"/>
          <a:r>
            <a:rPr lang="tr-TR" dirty="0" smtClean="0"/>
            <a:t>• Yaşlıda </a:t>
          </a:r>
          <a:r>
            <a:rPr lang="tr-TR" dirty="0" err="1" smtClean="0"/>
            <a:t>mukoz</a:t>
          </a:r>
          <a:r>
            <a:rPr lang="tr-TR" dirty="0" smtClean="0"/>
            <a:t> </a:t>
          </a:r>
          <a:r>
            <a:rPr lang="tr-TR" dirty="0" err="1" smtClean="0"/>
            <a:t>membranın</a:t>
          </a:r>
          <a:r>
            <a:rPr lang="tr-TR" dirty="0" smtClean="0"/>
            <a:t> kuruması nedeniyle yutma güçleştiği için oral ilaçlar bol su ile verilmeli,</a:t>
          </a:r>
          <a:endParaRPr lang="tr-TR" dirty="0"/>
        </a:p>
      </dgm:t>
    </dgm:pt>
    <dgm:pt modelId="{0F1EB371-1CDC-41B8-BD22-55A7011EF3AA}" type="parTrans" cxnId="{D8EF60D1-5F65-48C3-A373-C7288AEA554A}">
      <dgm:prSet/>
      <dgm:spPr/>
      <dgm:t>
        <a:bodyPr/>
        <a:lstStyle/>
        <a:p>
          <a:endParaRPr lang="tr-TR"/>
        </a:p>
      </dgm:t>
    </dgm:pt>
    <dgm:pt modelId="{E461D0ED-BB69-4715-B911-9095C52F167B}" type="sibTrans" cxnId="{D8EF60D1-5F65-48C3-A373-C7288AEA554A}">
      <dgm:prSet/>
      <dgm:spPr/>
      <dgm:t>
        <a:bodyPr/>
        <a:lstStyle/>
        <a:p>
          <a:endParaRPr lang="tr-TR"/>
        </a:p>
      </dgm:t>
    </dgm:pt>
    <dgm:pt modelId="{900B0251-F0AC-46F8-BF4F-0A6DF17210E2}" type="pres">
      <dgm:prSet presAssocID="{91E041B2-0831-4597-87DF-B714B47EC4EE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85AB689-0811-471D-B90F-EA668EC1110F}" type="pres">
      <dgm:prSet presAssocID="{3D9F385B-47AF-4319-84DA-D3C433CB2DCB}" presName="circ1" presStyleLbl="vennNode1" presStyleIdx="0" presStyleCnt="5"/>
      <dgm:spPr/>
    </dgm:pt>
    <dgm:pt modelId="{D627E1AB-B573-4FF2-8C8E-29E9FBC801EC}" type="pres">
      <dgm:prSet presAssocID="{3D9F385B-47AF-4319-84DA-D3C433CB2DC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3B4D66-E631-4704-9119-5DF82F57DBDD}" type="pres">
      <dgm:prSet presAssocID="{73292F99-1EBB-4407-8A3D-8890D5C2B3D2}" presName="circ2" presStyleLbl="vennNode1" presStyleIdx="1" presStyleCnt="5"/>
      <dgm:spPr/>
    </dgm:pt>
    <dgm:pt modelId="{E026846D-B094-4637-9EA1-06F86BC63774}" type="pres">
      <dgm:prSet presAssocID="{73292F99-1EBB-4407-8A3D-8890D5C2B3D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400B50-63C5-49C5-9287-B264980C7AC8}" type="pres">
      <dgm:prSet presAssocID="{BB7EEE17-5856-41AA-A93C-287C0CE8E38F}" presName="circ3" presStyleLbl="vennNode1" presStyleIdx="2" presStyleCnt="5"/>
      <dgm:spPr/>
    </dgm:pt>
    <dgm:pt modelId="{842B4771-D64D-4CD0-AD0E-87B776FDF93B}" type="pres">
      <dgm:prSet presAssocID="{BB7EEE17-5856-41AA-A93C-287C0CE8E38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A24ED5-6401-42A8-ACC8-5E28FDD4E3B4}" type="pres">
      <dgm:prSet presAssocID="{3298DD23-EC29-4BA8-AF0C-AD71D515A28D}" presName="circ4" presStyleLbl="vennNode1" presStyleIdx="3" presStyleCnt="5"/>
      <dgm:spPr/>
    </dgm:pt>
    <dgm:pt modelId="{285841FD-CAC5-4239-A6CB-126FB997C74D}" type="pres">
      <dgm:prSet presAssocID="{3298DD23-EC29-4BA8-AF0C-AD71D515A28D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36D7C8-41AD-4B29-B9A3-3ADE82FE8744}" type="pres">
      <dgm:prSet presAssocID="{EBC611F1-71AD-433F-9FFC-90540CDB337C}" presName="circ5" presStyleLbl="vennNode1" presStyleIdx="4" presStyleCnt="5"/>
      <dgm:spPr/>
    </dgm:pt>
    <dgm:pt modelId="{E2561DDD-A7C4-492E-A39B-4CE8DE514FC2}" type="pres">
      <dgm:prSet presAssocID="{EBC611F1-71AD-433F-9FFC-90540CDB337C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DF43871-C7E2-49A0-81C8-FDE84D635F61}" type="presOf" srcId="{3D9F385B-47AF-4319-84DA-D3C433CB2DCB}" destId="{D627E1AB-B573-4FF2-8C8E-29E9FBC801EC}" srcOrd="0" destOrd="0" presId="urn:microsoft.com/office/officeart/2005/8/layout/venn1"/>
    <dgm:cxn modelId="{45D15F12-27CA-47D9-BCAB-E535ABE403AD}" type="presOf" srcId="{91E041B2-0831-4597-87DF-B714B47EC4EE}" destId="{900B0251-F0AC-46F8-BF4F-0A6DF17210E2}" srcOrd="0" destOrd="0" presId="urn:microsoft.com/office/officeart/2005/8/layout/venn1"/>
    <dgm:cxn modelId="{443D220E-3752-4E24-8847-808432DA79DE}" type="presOf" srcId="{EBC611F1-71AD-433F-9FFC-90540CDB337C}" destId="{E2561DDD-A7C4-492E-A39B-4CE8DE514FC2}" srcOrd="0" destOrd="0" presId="urn:microsoft.com/office/officeart/2005/8/layout/venn1"/>
    <dgm:cxn modelId="{9787AF53-FA4C-446B-9B97-0E9A9B3239F4}" srcId="{91E041B2-0831-4597-87DF-B714B47EC4EE}" destId="{73292F99-1EBB-4407-8A3D-8890D5C2B3D2}" srcOrd="1" destOrd="0" parTransId="{2DC4E0F4-3399-4D0B-B53E-0E8F7241617C}" sibTransId="{D206D4AF-B317-4EF2-B648-3D0D72D75214}"/>
    <dgm:cxn modelId="{44C16DA6-7251-409F-8B9E-CD1C3236F332}" srcId="{91E041B2-0831-4597-87DF-B714B47EC4EE}" destId="{BB7EEE17-5856-41AA-A93C-287C0CE8E38F}" srcOrd="2" destOrd="0" parTransId="{BE9B4404-078C-472D-9591-7F831805FC05}" sibTransId="{8B2407AD-B365-406B-A576-B3EAE803538C}"/>
    <dgm:cxn modelId="{6038C9D6-2FC3-4660-8825-113C0631E5C8}" type="presOf" srcId="{3298DD23-EC29-4BA8-AF0C-AD71D515A28D}" destId="{285841FD-CAC5-4239-A6CB-126FB997C74D}" srcOrd="0" destOrd="0" presId="urn:microsoft.com/office/officeart/2005/8/layout/venn1"/>
    <dgm:cxn modelId="{6975788C-DE94-4FEE-8720-4E465306CEB9}" type="presOf" srcId="{BB7EEE17-5856-41AA-A93C-287C0CE8E38F}" destId="{842B4771-D64D-4CD0-AD0E-87B776FDF93B}" srcOrd="0" destOrd="0" presId="urn:microsoft.com/office/officeart/2005/8/layout/venn1"/>
    <dgm:cxn modelId="{D8EF60D1-5F65-48C3-A373-C7288AEA554A}" srcId="{91E041B2-0831-4597-87DF-B714B47EC4EE}" destId="{EBC611F1-71AD-433F-9FFC-90540CDB337C}" srcOrd="4" destOrd="0" parTransId="{0F1EB371-1CDC-41B8-BD22-55A7011EF3AA}" sibTransId="{E461D0ED-BB69-4715-B911-9095C52F167B}"/>
    <dgm:cxn modelId="{B29F9E77-9AC6-4B23-90F0-6FFF58805AE1}" srcId="{91E041B2-0831-4597-87DF-B714B47EC4EE}" destId="{3D9F385B-47AF-4319-84DA-D3C433CB2DCB}" srcOrd="0" destOrd="0" parTransId="{1836FA23-50C8-4519-935B-A4DA24F7CC54}" sibTransId="{70D9FBC0-583E-4AEB-B4BB-818EB21AF91D}"/>
    <dgm:cxn modelId="{889C6D7F-E97F-4AA5-B1A4-3E5B93BE5A49}" type="presOf" srcId="{73292F99-1EBB-4407-8A3D-8890D5C2B3D2}" destId="{E026846D-B094-4637-9EA1-06F86BC63774}" srcOrd="0" destOrd="0" presId="urn:microsoft.com/office/officeart/2005/8/layout/venn1"/>
    <dgm:cxn modelId="{806E6937-0D1B-4A14-81E9-4E56CD2D0320}" srcId="{91E041B2-0831-4597-87DF-B714B47EC4EE}" destId="{3298DD23-EC29-4BA8-AF0C-AD71D515A28D}" srcOrd="3" destOrd="0" parTransId="{453734CE-FA8E-4FD4-A8B3-4D6D55C13423}" sibTransId="{80B45327-1F6A-4CBC-8F1F-7C84F8D94763}"/>
    <dgm:cxn modelId="{499E3826-80B7-4D75-B215-B06FE268B07A}" type="presParOf" srcId="{900B0251-F0AC-46F8-BF4F-0A6DF17210E2}" destId="{885AB689-0811-471D-B90F-EA668EC1110F}" srcOrd="0" destOrd="0" presId="urn:microsoft.com/office/officeart/2005/8/layout/venn1"/>
    <dgm:cxn modelId="{4B11F2ED-123A-4C71-A706-3B11C39BEEB5}" type="presParOf" srcId="{900B0251-F0AC-46F8-BF4F-0A6DF17210E2}" destId="{D627E1AB-B573-4FF2-8C8E-29E9FBC801EC}" srcOrd="1" destOrd="0" presId="urn:microsoft.com/office/officeart/2005/8/layout/venn1"/>
    <dgm:cxn modelId="{65430206-E571-4321-AFF2-A6D4549ECA81}" type="presParOf" srcId="{900B0251-F0AC-46F8-BF4F-0A6DF17210E2}" destId="{5D3B4D66-E631-4704-9119-5DF82F57DBDD}" srcOrd="2" destOrd="0" presId="urn:microsoft.com/office/officeart/2005/8/layout/venn1"/>
    <dgm:cxn modelId="{FF214AB4-2A4C-4079-A653-AFC1E5170494}" type="presParOf" srcId="{900B0251-F0AC-46F8-BF4F-0A6DF17210E2}" destId="{E026846D-B094-4637-9EA1-06F86BC63774}" srcOrd="3" destOrd="0" presId="urn:microsoft.com/office/officeart/2005/8/layout/venn1"/>
    <dgm:cxn modelId="{ECE7D25B-D5CD-45CC-94E9-04E1EE090B22}" type="presParOf" srcId="{900B0251-F0AC-46F8-BF4F-0A6DF17210E2}" destId="{24400B50-63C5-49C5-9287-B264980C7AC8}" srcOrd="4" destOrd="0" presId="urn:microsoft.com/office/officeart/2005/8/layout/venn1"/>
    <dgm:cxn modelId="{F24FE2FA-C7CB-4052-B137-D9F81B32A092}" type="presParOf" srcId="{900B0251-F0AC-46F8-BF4F-0A6DF17210E2}" destId="{842B4771-D64D-4CD0-AD0E-87B776FDF93B}" srcOrd="5" destOrd="0" presId="urn:microsoft.com/office/officeart/2005/8/layout/venn1"/>
    <dgm:cxn modelId="{F4971A32-2FD4-4BAB-B476-586EA1D73585}" type="presParOf" srcId="{900B0251-F0AC-46F8-BF4F-0A6DF17210E2}" destId="{4EA24ED5-6401-42A8-ACC8-5E28FDD4E3B4}" srcOrd="6" destOrd="0" presId="urn:microsoft.com/office/officeart/2005/8/layout/venn1"/>
    <dgm:cxn modelId="{A8EFB119-FED4-40C4-8337-2FC0D456F582}" type="presParOf" srcId="{900B0251-F0AC-46F8-BF4F-0A6DF17210E2}" destId="{285841FD-CAC5-4239-A6CB-126FB997C74D}" srcOrd="7" destOrd="0" presId="urn:microsoft.com/office/officeart/2005/8/layout/venn1"/>
    <dgm:cxn modelId="{E7C11E99-523D-407A-B102-2AF6C7299A97}" type="presParOf" srcId="{900B0251-F0AC-46F8-BF4F-0A6DF17210E2}" destId="{7F36D7C8-41AD-4B29-B9A3-3ADE82FE8744}" srcOrd="8" destOrd="0" presId="urn:microsoft.com/office/officeart/2005/8/layout/venn1"/>
    <dgm:cxn modelId="{6A3F74FE-EB3F-4B4C-B4E7-E965AE178DCA}" type="presParOf" srcId="{900B0251-F0AC-46F8-BF4F-0A6DF17210E2}" destId="{E2561DDD-A7C4-492E-A39B-4CE8DE514FC2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E87F8F0-C769-47B4-BDC4-441ABC4D09BF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E459B6CF-C215-4B49-8D6A-F136D704B543}">
      <dgm:prSet/>
      <dgm:spPr/>
      <dgm:t>
        <a:bodyPr/>
        <a:lstStyle/>
        <a:p>
          <a:pPr rtl="0"/>
          <a:r>
            <a:rPr lang="tr-TR" dirty="0" smtClean="0"/>
            <a:t>Hemşirenin Sorumlulukları-II</a:t>
          </a:r>
          <a:endParaRPr lang="tr-TR" dirty="0"/>
        </a:p>
      </dgm:t>
    </dgm:pt>
    <dgm:pt modelId="{12E5B3BC-8CB5-4DAF-A5A6-417C73FA58A9}" type="parTrans" cxnId="{D7735ED4-97BC-4910-AE60-FED657B07921}">
      <dgm:prSet/>
      <dgm:spPr/>
      <dgm:t>
        <a:bodyPr/>
        <a:lstStyle/>
        <a:p>
          <a:endParaRPr lang="tr-TR"/>
        </a:p>
      </dgm:t>
    </dgm:pt>
    <dgm:pt modelId="{AFC2B945-1F46-4EF7-8535-42A62F5C73ED}" type="sibTrans" cxnId="{D7735ED4-97BC-4910-AE60-FED657B07921}">
      <dgm:prSet/>
      <dgm:spPr/>
      <dgm:t>
        <a:bodyPr/>
        <a:lstStyle/>
        <a:p>
          <a:endParaRPr lang="tr-TR"/>
        </a:p>
      </dgm:t>
    </dgm:pt>
    <dgm:pt modelId="{FAB11A86-CD1C-4B6B-B294-E6B14D6EA090}" type="pres">
      <dgm:prSet presAssocID="{EE87F8F0-C769-47B4-BDC4-441ABC4D09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7628618-DAEB-4527-9C98-6B6992DD1680}" type="pres">
      <dgm:prSet presAssocID="{E459B6CF-C215-4B49-8D6A-F136D704B543}" presName="parentText" presStyleLbl="node1" presStyleIdx="0" presStyleCnt="1" custScaleY="3665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7C0DD1A-8524-477A-A76D-68190E9B2F4B}" type="presOf" srcId="{EE87F8F0-C769-47B4-BDC4-441ABC4D09BF}" destId="{FAB11A86-CD1C-4B6B-B294-E6B14D6EA090}" srcOrd="0" destOrd="0" presId="urn:microsoft.com/office/officeart/2005/8/layout/vList2"/>
    <dgm:cxn modelId="{34538489-7FD3-4A97-A62E-06284EC4D6A0}" type="presOf" srcId="{E459B6CF-C215-4B49-8D6A-F136D704B543}" destId="{47628618-DAEB-4527-9C98-6B6992DD1680}" srcOrd="0" destOrd="0" presId="urn:microsoft.com/office/officeart/2005/8/layout/vList2"/>
    <dgm:cxn modelId="{D7735ED4-97BC-4910-AE60-FED657B07921}" srcId="{EE87F8F0-C769-47B4-BDC4-441ABC4D09BF}" destId="{E459B6CF-C215-4B49-8D6A-F136D704B543}" srcOrd="0" destOrd="0" parTransId="{12E5B3BC-8CB5-4DAF-A5A6-417C73FA58A9}" sibTransId="{AFC2B945-1F46-4EF7-8535-42A62F5C73ED}"/>
    <dgm:cxn modelId="{3108DCF3-88DC-4EB0-AE35-8B2712A67D1B}" type="presParOf" srcId="{FAB11A86-CD1C-4B6B-B294-E6B14D6EA090}" destId="{47628618-DAEB-4527-9C98-6B6992DD168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C8B4ED1-DB15-4F4C-9B18-A30D575F0F28}" type="doc">
      <dgm:prSet loTypeId="urn:microsoft.com/office/officeart/2005/8/layout/hProcess11" loCatId="process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FB1050B6-9D93-4567-8172-82206FF3BBA3}">
      <dgm:prSet/>
      <dgm:spPr/>
      <dgm:t>
        <a:bodyPr/>
        <a:lstStyle/>
        <a:p>
          <a:pPr rtl="0"/>
          <a:r>
            <a:rPr lang="tr-TR" dirty="0" smtClean="0"/>
            <a:t>Yaşlılarda </a:t>
          </a:r>
          <a:r>
            <a:rPr lang="tr-TR" dirty="0" err="1" smtClean="0"/>
            <a:t>aspirasyon</a:t>
          </a:r>
          <a:r>
            <a:rPr lang="tr-TR" dirty="0" smtClean="0"/>
            <a:t> riski yüksek olduğu için, oral ilaçlar verilirken yaşlıların oturur pozisyonda olmasına dikkat edilmeli,</a:t>
          </a:r>
          <a:endParaRPr lang="tr-TR" dirty="0"/>
        </a:p>
      </dgm:t>
    </dgm:pt>
    <dgm:pt modelId="{3DD23FB5-E1EF-42F5-8021-31CBE2DB72AA}" type="parTrans" cxnId="{6BBB177B-E157-4D28-B005-BA4E219CF8BC}">
      <dgm:prSet/>
      <dgm:spPr/>
      <dgm:t>
        <a:bodyPr/>
        <a:lstStyle/>
        <a:p>
          <a:endParaRPr lang="tr-TR"/>
        </a:p>
      </dgm:t>
    </dgm:pt>
    <dgm:pt modelId="{E4B64515-4033-4AAE-9D06-4F0E1C3C5135}" type="sibTrans" cxnId="{6BBB177B-E157-4D28-B005-BA4E219CF8BC}">
      <dgm:prSet/>
      <dgm:spPr/>
      <dgm:t>
        <a:bodyPr/>
        <a:lstStyle/>
        <a:p>
          <a:endParaRPr lang="tr-TR"/>
        </a:p>
      </dgm:t>
    </dgm:pt>
    <dgm:pt modelId="{33F932E1-3B3C-49CC-85FB-5A56C99A326A}">
      <dgm:prSet/>
      <dgm:spPr/>
      <dgm:t>
        <a:bodyPr/>
        <a:lstStyle/>
        <a:p>
          <a:pPr rtl="0"/>
          <a:r>
            <a:rPr lang="tr-TR" dirty="0" smtClean="0"/>
            <a:t>• Yaşlanmayla birlikte ağız mukozasındaki duyarlılık azaldığı için ilaç damağa ya da dişetine yapışabilir. Bu nedenle ilacın yutulduğundan emin olunmalı,</a:t>
          </a:r>
          <a:endParaRPr lang="tr-TR" dirty="0"/>
        </a:p>
      </dgm:t>
    </dgm:pt>
    <dgm:pt modelId="{A8EABB95-228F-48D5-9C9A-AD8664E84939}" type="parTrans" cxnId="{042CB579-646E-4DC5-8CAF-4BD15D7556A0}">
      <dgm:prSet/>
      <dgm:spPr/>
      <dgm:t>
        <a:bodyPr/>
        <a:lstStyle/>
        <a:p>
          <a:endParaRPr lang="tr-TR"/>
        </a:p>
      </dgm:t>
    </dgm:pt>
    <dgm:pt modelId="{4F56E59E-7FBD-41F5-8B83-1D63252AB5E5}" type="sibTrans" cxnId="{042CB579-646E-4DC5-8CAF-4BD15D7556A0}">
      <dgm:prSet/>
      <dgm:spPr/>
      <dgm:t>
        <a:bodyPr/>
        <a:lstStyle/>
        <a:p>
          <a:endParaRPr lang="tr-TR"/>
        </a:p>
      </dgm:t>
    </dgm:pt>
    <dgm:pt modelId="{6E5D29AC-E75A-401C-9B1E-F0C0F1809DCE}">
      <dgm:prSet/>
      <dgm:spPr/>
      <dgm:t>
        <a:bodyPr/>
        <a:lstStyle/>
        <a:p>
          <a:pPr rtl="0"/>
          <a:r>
            <a:rPr lang="tr-TR" dirty="0" smtClean="0"/>
            <a:t>• </a:t>
          </a:r>
          <a:r>
            <a:rPr lang="tr-TR" dirty="0" err="1" smtClean="0"/>
            <a:t>İntramusküler</a:t>
          </a:r>
          <a:r>
            <a:rPr lang="tr-TR" dirty="0" smtClean="0"/>
            <a:t> ve </a:t>
          </a:r>
          <a:r>
            <a:rPr lang="tr-TR" dirty="0" err="1" smtClean="0"/>
            <a:t>subkutan</a:t>
          </a:r>
          <a:r>
            <a:rPr lang="tr-TR" dirty="0" smtClean="0"/>
            <a:t> enjeksiyonlar tercih edilmemeli,</a:t>
          </a:r>
          <a:endParaRPr lang="tr-TR" dirty="0"/>
        </a:p>
      </dgm:t>
    </dgm:pt>
    <dgm:pt modelId="{F80C1538-4739-4D87-ACEA-99D6BED533E5}" type="parTrans" cxnId="{D111A3D8-CBD9-467F-893E-9457F72C5077}">
      <dgm:prSet/>
      <dgm:spPr/>
      <dgm:t>
        <a:bodyPr/>
        <a:lstStyle/>
        <a:p>
          <a:endParaRPr lang="tr-TR"/>
        </a:p>
      </dgm:t>
    </dgm:pt>
    <dgm:pt modelId="{6FF0221A-CB53-485F-A4DB-EC4BC25A7CE5}" type="sibTrans" cxnId="{D111A3D8-CBD9-467F-893E-9457F72C5077}">
      <dgm:prSet/>
      <dgm:spPr/>
      <dgm:t>
        <a:bodyPr/>
        <a:lstStyle/>
        <a:p>
          <a:endParaRPr lang="tr-TR"/>
        </a:p>
      </dgm:t>
    </dgm:pt>
    <dgm:pt modelId="{44903D86-08A2-44E6-8C3D-1B753668BCB5}" type="pres">
      <dgm:prSet presAssocID="{CC8B4ED1-DB15-4F4C-9B18-A30D575F0F2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6B60D2B-2FC7-41EA-B106-B915EC1E15AF}" type="pres">
      <dgm:prSet presAssocID="{CC8B4ED1-DB15-4F4C-9B18-A30D575F0F28}" presName="arrow" presStyleLbl="bgShp" presStyleIdx="0" presStyleCnt="1"/>
      <dgm:spPr/>
    </dgm:pt>
    <dgm:pt modelId="{F3F4B526-0078-4946-BA8B-1FFD63316119}" type="pres">
      <dgm:prSet presAssocID="{CC8B4ED1-DB15-4F4C-9B18-A30D575F0F28}" presName="points" presStyleCnt="0"/>
      <dgm:spPr/>
    </dgm:pt>
    <dgm:pt modelId="{362E3045-3F5C-4404-B2A3-33EC58827CA9}" type="pres">
      <dgm:prSet presAssocID="{FB1050B6-9D93-4567-8172-82206FF3BBA3}" presName="compositeA" presStyleCnt="0"/>
      <dgm:spPr/>
    </dgm:pt>
    <dgm:pt modelId="{2B629AA7-0B88-4E38-A6D4-538503F425F2}" type="pres">
      <dgm:prSet presAssocID="{FB1050B6-9D93-4567-8172-82206FF3BBA3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049E65-6F65-41A3-8A9C-DFEA4E57432A}" type="pres">
      <dgm:prSet presAssocID="{FB1050B6-9D93-4567-8172-82206FF3BBA3}" presName="circleA" presStyleLbl="node1" presStyleIdx="0" presStyleCnt="3"/>
      <dgm:spPr/>
    </dgm:pt>
    <dgm:pt modelId="{AA6C6AC4-0E34-41EF-AC3E-90BE6E7BBB07}" type="pres">
      <dgm:prSet presAssocID="{FB1050B6-9D93-4567-8172-82206FF3BBA3}" presName="spaceA" presStyleCnt="0"/>
      <dgm:spPr/>
    </dgm:pt>
    <dgm:pt modelId="{8CB8A25E-E97E-41A3-AB9C-8D0624677613}" type="pres">
      <dgm:prSet presAssocID="{E4B64515-4033-4AAE-9D06-4F0E1C3C5135}" presName="space" presStyleCnt="0"/>
      <dgm:spPr/>
    </dgm:pt>
    <dgm:pt modelId="{FB6028ED-C1E5-4CC1-A203-3779B79F60E0}" type="pres">
      <dgm:prSet presAssocID="{33F932E1-3B3C-49CC-85FB-5A56C99A326A}" presName="compositeB" presStyleCnt="0"/>
      <dgm:spPr/>
    </dgm:pt>
    <dgm:pt modelId="{6DB82ED0-16C8-4185-B829-C0385FCB3050}" type="pres">
      <dgm:prSet presAssocID="{33F932E1-3B3C-49CC-85FB-5A56C99A326A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A7E7BB-4C2D-46AC-958F-5487129EA968}" type="pres">
      <dgm:prSet presAssocID="{33F932E1-3B3C-49CC-85FB-5A56C99A326A}" presName="circleB" presStyleLbl="node1" presStyleIdx="1" presStyleCnt="3"/>
      <dgm:spPr/>
    </dgm:pt>
    <dgm:pt modelId="{EE29DD66-83D3-4C4A-A006-2D74298A9669}" type="pres">
      <dgm:prSet presAssocID="{33F932E1-3B3C-49CC-85FB-5A56C99A326A}" presName="spaceB" presStyleCnt="0"/>
      <dgm:spPr/>
    </dgm:pt>
    <dgm:pt modelId="{CB751117-422D-4B41-B0CD-F5EA9689CA4F}" type="pres">
      <dgm:prSet presAssocID="{4F56E59E-7FBD-41F5-8B83-1D63252AB5E5}" presName="space" presStyleCnt="0"/>
      <dgm:spPr/>
    </dgm:pt>
    <dgm:pt modelId="{13820563-A9B4-4B5E-9C5C-9CD3DA0C9276}" type="pres">
      <dgm:prSet presAssocID="{6E5D29AC-E75A-401C-9B1E-F0C0F1809DCE}" presName="compositeA" presStyleCnt="0"/>
      <dgm:spPr/>
    </dgm:pt>
    <dgm:pt modelId="{B7031AFB-ADF4-431E-8898-41155D64BFEF}" type="pres">
      <dgm:prSet presAssocID="{6E5D29AC-E75A-401C-9B1E-F0C0F1809DCE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693DE1B-638E-4D2D-BFF4-61F19C0902B3}" type="pres">
      <dgm:prSet presAssocID="{6E5D29AC-E75A-401C-9B1E-F0C0F1809DCE}" presName="circleA" presStyleLbl="node1" presStyleIdx="2" presStyleCnt="3"/>
      <dgm:spPr/>
    </dgm:pt>
    <dgm:pt modelId="{C06D4547-23DD-458C-A9EA-F359B759904D}" type="pres">
      <dgm:prSet presAssocID="{6E5D29AC-E75A-401C-9B1E-F0C0F1809DCE}" presName="spaceA" presStyleCnt="0"/>
      <dgm:spPr/>
    </dgm:pt>
  </dgm:ptLst>
  <dgm:cxnLst>
    <dgm:cxn modelId="{D111A3D8-CBD9-467F-893E-9457F72C5077}" srcId="{CC8B4ED1-DB15-4F4C-9B18-A30D575F0F28}" destId="{6E5D29AC-E75A-401C-9B1E-F0C0F1809DCE}" srcOrd="2" destOrd="0" parTransId="{F80C1538-4739-4D87-ACEA-99D6BED533E5}" sibTransId="{6FF0221A-CB53-485F-A4DB-EC4BC25A7CE5}"/>
    <dgm:cxn modelId="{9CAE7D23-2E4A-469F-8812-9910FA92066C}" type="presOf" srcId="{FB1050B6-9D93-4567-8172-82206FF3BBA3}" destId="{2B629AA7-0B88-4E38-A6D4-538503F425F2}" srcOrd="0" destOrd="0" presId="urn:microsoft.com/office/officeart/2005/8/layout/hProcess11"/>
    <dgm:cxn modelId="{6BBB177B-E157-4D28-B005-BA4E219CF8BC}" srcId="{CC8B4ED1-DB15-4F4C-9B18-A30D575F0F28}" destId="{FB1050B6-9D93-4567-8172-82206FF3BBA3}" srcOrd="0" destOrd="0" parTransId="{3DD23FB5-E1EF-42F5-8021-31CBE2DB72AA}" sibTransId="{E4B64515-4033-4AAE-9D06-4F0E1C3C5135}"/>
    <dgm:cxn modelId="{17097767-DD10-4A42-83F2-65F7E58979AB}" type="presOf" srcId="{6E5D29AC-E75A-401C-9B1E-F0C0F1809DCE}" destId="{B7031AFB-ADF4-431E-8898-41155D64BFEF}" srcOrd="0" destOrd="0" presId="urn:microsoft.com/office/officeart/2005/8/layout/hProcess11"/>
    <dgm:cxn modelId="{042CB579-646E-4DC5-8CAF-4BD15D7556A0}" srcId="{CC8B4ED1-DB15-4F4C-9B18-A30D575F0F28}" destId="{33F932E1-3B3C-49CC-85FB-5A56C99A326A}" srcOrd="1" destOrd="0" parTransId="{A8EABB95-228F-48D5-9C9A-AD8664E84939}" sibTransId="{4F56E59E-7FBD-41F5-8B83-1D63252AB5E5}"/>
    <dgm:cxn modelId="{EBBB9909-1409-45CD-9297-0D64269ABC93}" type="presOf" srcId="{CC8B4ED1-DB15-4F4C-9B18-A30D575F0F28}" destId="{44903D86-08A2-44E6-8C3D-1B753668BCB5}" srcOrd="0" destOrd="0" presId="urn:microsoft.com/office/officeart/2005/8/layout/hProcess11"/>
    <dgm:cxn modelId="{1EC818D9-B561-43CD-B8C8-92047E529DF7}" type="presOf" srcId="{33F932E1-3B3C-49CC-85FB-5A56C99A326A}" destId="{6DB82ED0-16C8-4185-B829-C0385FCB3050}" srcOrd="0" destOrd="0" presId="urn:microsoft.com/office/officeart/2005/8/layout/hProcess11"/>
    <dgm:cxn modelId="{761D7423-C236-41B4-9EE7-2F353512FCB2}" type="presParOf" srcId="{44903D86-08A2-44E6-8C3D-1B753668BCB5}" destId="{76B60D2B-2FC7-41EA-B106-B915EC1E15AF}" srcOrd="0" destOrd="0" presId="urn:microsoft.com/office/officeart/2005/8/layout/hProcess11"/>
    <dgm:cxn modelId="{83B38ED7-A1AF-4AD0-B9BA-EA3ACF1630CA}" type="presParOf" srcId="{44903D86-08A2-44E6-8C3D-1B753668BCB5}" destId="{F3F4B526-0078-4946-BA8B-1FFD63316119}" srcOrd="1" destOrd="0" presId="urn:microsoft.com/office/officeart/2005/8/layout/hProcess11"/>
    <dgm:cxn modelId="{7147D9B1-97BA-4664-80D6-AF0CC7EEB515}" type="presParOf" srcId="{F3F4B526-0078-4946-BA8B-1FFD63316119}" destId="{362E3045-3F5C-4404-B2A3-33EC58827CA9}" srcOrd="0" destOrd="0" presId="urn:microsoft.com/office/officeart/2005/8/layout/hProcess11"/>
    <dgm:cxn modelId="{5389555E-5047-4C87-BBA1-B57C577172B9}" type="presParOf" srcId="{362E3045-3F5C-4404-B2A3-33EC58827CA9}" destId="{2B629AA7-0B88-4E38-A6D4-538503F425F2}" srcOrd="0" destOrd="0" presId="urn:microsoft.com/office/officeart/2005/8/layout/hProcess11"/>
    <dgm:cxn modelId="{9B97BBFA-2008-42DF-9957-00F99A516F68}" type="presParOf" srcId="{362E3045-3F5C-4404-B2A3-33EC58827CA9}" destId="{C8049E65-6F65-41A3-8A9C-DFEA4E57432A}" srcOrd="1" destOrd="0" presId="urn:microsoft.com/office/officeart/2005/8/layout/hProcess11"/>
    <dgm:cxn modelId="{10F1DEDB-1C8A-4527-BEBC-C26CA4E6EBE9}" type="presParOf" srcId="{362E3045-3F5C-4404-B2A3-33EC58827CA9}" destId="{AA6C6AC4-0E34-41EF-AC3E-90BE6E7BBB07}" srcOrd="2" destOrd="0" presId="urn:microsoft.com/office/officeart/2005/8/layout/hProcess11"/>
    <dgm:cxn modelId="{E9784E6F-0187-4C67-939D-CDB63265D802}" type="presParOf" srcId="{F3F4B526-0078-4946-BA8B-1FFD63316119}" destId="{8CB8A25E-E97E-41A3-AB9C-8D0624677613}" srcOrd="1" destOrd="0" presId="urn:microsoft.com/office/officeart/2005/8/layout/hProcess11"/>
    <dgm:cxn modelId="{0DD693DA-860E-4575-B13D-2A4AB453B0FF}" type="presParOf" srcId="{F3F4B526-0078-4946-BA8B-1FFD63316119}" destId="{FB6028ED-C1E5-4CC1-A203-3779B79F60E0}" srcOrd="2" destOrd="0" presId="urn:microsoft.com/office/officeart/2005/8/layout/hProcess11"/>
    <dgm:cxn modelId="{00D9D775-8840-4CB8-80C7-37C3C595AB79}" type="presParOf" srcId="{FB6028ED-C1E5-4CC1-A203-3779B79F60E0}" destId="{6DB82ED0-16C8-4185-B829-C0385FCB3050}" srcOrd="0" destOrd="0" presId="urn:microsoft.com/office/officeart/2005/8/layout/hProcess11"/>
    <dgm:cxn modelId="{2DB33234-80B1-4E7E-9259-D4E110D811BC}" type="presParOf" srcId="{FB6028ED-C1E5-4CC1-A203-3779B79F60E0}" destId="{E2A7E7BB-4C2D-46AC-958F-5487129EA968}" srcOrd="1" destOrd="0" presId="urn:microsoft.com/office/officeart/2005/8/layout/hProcess11"/>
    <dgm:cxn modelId="{3F07BC5E-1EE4-4F6C-BD34-5F85ADCDC020}" type="presParOf" srcId="{FB6028ED-C1E5-4CC1-A203-3779B79F60E0}" destId="{EE29DD66-83D3-4C4A-A006-2D74298A9669}" srcOrd="2" destOrd="0" presId="urn:microsoft.com/office/officeart/2005/8/layout/hProcess11"/>
    <dgm:cxn modelId="{67109011-9B41-4632-B9D6-12BD618995E5}" type="presParOf" srcId="{F3F4B526-0078-4946-BA8B-1FFD63316119}" destId="{CB751117-422D-4B41-B0CD-F5EA9689CA4F}" srcOrd="3" destOrd="0" presId="urn:microsoft.com/office/officeart/2005/8/layout/hProcess11"/>
    <dgm:cxn modelId="{5E7DE4F1-B42B-4B48-8A44-1F05AABA8001}" type="presParOf" srcId="{F3F4B526-0078-4946-BA8B-1FFD63316119}" destId="{13820563-A9B4-4B5E-9C5C-9CD3DA0C9276}" srcOrd="4" destOrd="0" presId="urn:microsoft.com/office/officeart/2005/8/layout/hProcess11"/>
    <dgm:cxn modelId="{3A8B5A3A-B79C-4495-880C-2E3BF99F09D3}" type="presParOf" srcId="{13820563-A9B4-4B5E-9C5C-9CD3DA0C9276}" destId="{B7031AFB-ADF4-431E-8898-41155D64BFEF}" srcOrd="0" destOrd="0" presId="urn:microsoft.com/office/officeart/2005/8/layout/hProcess11"/>
    <dgm:cxn modelId="{E0630733-90AE-4FC5-8994-992767F4BC9F}" type="presParOf" srcId="{13820563-A9B4-4B5E-9C5C-9CD3DA0C9276}" destId="{9693DE1B-638E-4D2D-BFF4-61F19C0902B3}" srcOrd="1" destOrd="0" presId="urn:microsoft.com/office/officeart/2005/8/layout/hProcess11"/>
    <dgm:cxn modelId="{B99FFF30-B59D-468C-B668-7853CE812432}" type="presParOf" srcId="{13820563-A9B4-4B5E-9C5C-9CD3DA0C9276}" destId="{C06D4547-23DD-458C-A9EA-F359B759904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432B582-76FE-47F6-8F18-BF3BE71BABA6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72497E20-FB02-405E-9346-C62DE6C586C1}">
      <dgm:prSet/>
      <dgm:spPr/>
      <dgm:t>
        <a:bodyPr/>
        <a:lstStyle/>
        <a:p>
          <a:pPr rtl="0"/>
          <a:r>
            <a:rPr lang="tr-TR" dirty="0" smtClean="0"/>
            <a:t>Hemşirenin Sorumlulukları-III</a:t>
          </a:r>
          <a:endParaRPr lang="tr-TR" dirty="0"/>
        </a:p>
      </dgm:t>
    </dgm:pt>
    <dgm:pt modelId="{6007A916-CB56-4437-89CC-D0B84C0F2E89}" type="parTrans" cxnId="{749E2DF4-2BEA-46C5-9381-EB4F916DAFDD}">
      <dgm:prSet/>
      <dgm:spPr/>
      <dgm:t>
        <a:bodyPr/>
        <a:lstStyle/>
        <a:p>
          <a:endParaRPr lang="tr-TR"/>
        </a:p>
      </dgm:t>
    </dgm:pt>
    <dgm:pt modelId="{CCD52693-CADC-4B52-B187-B4F5971386E4}" type="sibTrans" cxnId="{749E2DF4-2BEA-46C5-9381-EB4F916DAFDD}">
      <dgm:prSet/>
      <dgm:spPr/>
      <dgm:t>
        <a:bodyPr/>
        <a:lstStyle/>
        <a:p>
          <a:endParaRPr lang="tr-TR"/>
        </a:p>
      </dgm:t>
    </dgm:pt>
    <dgm:pt modelId="{FF48495A-7220-45E0-9F42-61C612932C78}" type="pres">
      <dgm:prSet presAssocID="{7432B582-76FE-47F6-8F18-BF3BE71BAB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158A1F-E584-43DC-8C4F-9698BF5CA0C1}" type="pres">
      <dgm:prSet presAssocID="{72497E20-FB02-405E-9346-C62DE6C586C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49E2DF4-2BEA-46C5-9381-EB4F916DAFDD}" srcId="{7432B582-76FE-47F6-8F18-BF3BE71BABA6}" destId="{72497E20-FB02-405E-9346-C62DE6C586C1}" srcOrd="0" destOrd="0" parTransId="{6007A916-CB56-4437-89CC-D0B84C0F2E89}" sibTransId="{CCD52693-CADC-4B52-B187-B4F5971386E4}"/>
    <dgm:cxn modelId="{3F013AD8-1CD8-4984-ABDC-ACC4936613FB}" type="presOf" srcId="{72497E20-FB02-405E-9346-C62DE6C586C1}" destId="{59158A1F-E584-43DC-8C4F-9698BF5CA0C1}" srcOrd="0" destOrd="0" presId="urn:microsoft.com/office/officeart/2005/8/layout/vList2"/>
    <dgm:cxn modelId="{F6A18D76-B47F-4826-A206-D3A1F6AB3FCF}" type="presOf" srcId="{7432B582-76FE-47F6-8F18-BF3BE71BABA6}" destId="{FF48495A-7220-45E0-9F42-61C612932C78}" srcOrd="0" destOrd="0" presId="urn:microsoft.com/office/officeart/2005/8/layout/vList2"/>
    <dgm:cxn modelId="{57527A96-C06F-431D-8042-D193C34A2B51}" type="presParOf" srcId="{FF48495A-7220-45E0-9F42-61C612932C78}" destId="{59158A1F-E584-43DC-8C4F-9698BF5CA0C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99BED17-B75D-4CED-A05A-CE39BCBCD194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23D2796B-0F73-489E-9C1E-33D270E279CA}">
      <dgm:prSet/>
      <dgm:spPr/>
      <dgm:t>
        <a:bodyPr/>
        <a:lstStyle/>
        <a:p>
          <a:pPr rtl="0"/>
          <a:r>
            <a:rPr lang="tr-TR" dirty="0" smtClean="0"/>
            <a:t>• </a:t>
          </a:r>
          <a:r>
            <a:rPr lang="tr-TR" dirty="0" err="1" smtClean="0"/>
            <a:t>İntravenöz</a:t>
          </a:r>
          <a:r>
            <a:rPr lang="tr-TR" dirty="0" smtClean="0"/>
            <a:t> enjeksiyon yapıldıktan sonra ilaç yan etkileri daha çabuk gelişebileceği için, yan etki belirtileri yönünden yaşlı birey gözlenmeli,</a:t>
          </a:r>
          <a:endParaRPr lang="tr-TR" dirty="0"/>
        </a:p>
      </dgm:t>
    </dgm:pt>
    <dgm:pt modelId="{BB182B99-6C3E-4CAD-A71D-483387A972DD}" type="parTrans" cxnId="{B8CBB4B0-C1E6-478C-B4C6-99511A807A51}">
      <dgm:prSet/>
      <dgm:spPr/>
      <dgm:t>
        <a:bodyPr/>
        <a:lstStyle/>
        <a:p>
          <a:endParaRPr lang="tr-TR"/>
        </a:p>
      </dgm:t>
    </dgm:pt>
    <dgm:pt modelId="{4A474B8A-627A-4E72-B179-0FC818E4895D}" type="sibTrans" cxnId="{B8CBB4B0-C1E6-478C-B4C6-99511A807A51}">
      <dgm:prSet/>
      <dgm:spPr/>
      <dgm:t>
        <a:bodyPr/>
        <a:lstStyle/>
        <a:p>
          <a:endParaRPr lang="tr-TR"/>
        </a:p>
      </dgm:t>
    </dgm:pt>
    <dgm:pt modelId="{00CD3D5F-AB42-4EA0-B4A9-1D2757C0D509}">
      <dgm:prSet/>
      <dgm:spPr/>
      <dgm:t>
        <a:bodyPr/>
        <a:lstStyle/>
        <a:p>
          <a:pPr rtl="0"/>
          <a:r>
            <a:rPr lang="tr-TR" dirty="0" smtClean="0"/>
            <a:t>• Sıvı tedavisi uygulanırken yaşlı bireye özgü değişiklikler göz önünde bulundurulmalı (Sıvı tedavisine bağlı komplikasyonlar sonucunda hastanede kalma süresini artmakta, tedaviye yeni ilaçlar eklenebilmektedir),</a:t>
          </a:r>
          <a:endParaRPr lang="tr-TR" dirty="0"/>
        </a:p>
      </dgm:t>
    </dgm:pt>
    <dgm:pt modelId="{A1922008-EB91-46D7-810D-782C280172B2}" type="parTrans" cxnId="{CF459637-C7E1-4938-88D4-50E05F424CD3}">
      <dgm:prSet/>
      <dgm:spPr/>
      <dgm:t>
        <a:bodyPr/>
        <a:lstStyle/>
        <a:p>
          <a:endParaRPr lang="tr-TR"/>
        </a:p>
      </dgm:t>
    </dgm:pt>
    <dgm:pt modelId="{F3C5BE8D-421E-4244-BD0B-847973E167F6}" type="sibTrans" cxnId="{CF459637-C7E1-4938-88D4-50E05F424CD3}">
      <dgm:prSet/>
      <dgm:spPr/>
      <dgm:t>
        <a:bodyPr/>
        <a:lstStyle/>
        <a:p>
          <a:endParaRPr lang="tr-TR"/>
        </a:p>
      </dgm:t>
    </dgm:pt>
    <dgm:pt modelId="{53A0127D-D02C-4B61-87CE-3B324AFAB9AF}">
      <dgm:prSet/>
      <dgm:spPr/>
      <dgm:t>
        <a:bodyPr/>
        <a:lstStyle/>
        <a:p>
          <a:pPr rtl="0"/>
          <a:r>
            <a:rPr lang="tr-TR" dirty="0" smtClean="0"/>
            <a:t>• Yaşlı bireyde kardiyak ve </a:t>
          </a:r>
          <a:r>
            <a:rPr lang="tr-TR" dirty="0" err="1" smtClean="0"/>
            <a:t>renal</a:t>
          </a:r>
          <a:r>
            <a:rPr lang="tr-TR" dirty="0" smtClean="0"/>
            <a:t> fonksiyonlar azaldığı için </a:t>
          </a:r>
          <a:r>
            <a:rPr lang="tr-TR" dirty="0" err="1" smtClean="0"/>
            <a:t>intravenöz</a:t>
          </a:r>
          <a:r>
            <a:rPr lang="tr-TR" dirty="0" smtClean="0"/>
            <a:t> mayi tedavisi uygularken dikkatli olunmalı, </a:t>
          </a:r>
          <a:r>
            <a:rPr lang="tr-TR" dirty="0" err="1" smtClean="0"/>
            <a:t>dehidratasyon</a:t>
          </a:r>
          <a:r>
            <a:rPr lang="tr-TR" dirty="0" smtClean="0"/>
            <a:t> ve sıvı yüklenmesine yönelik saatlik sıvı izlemi yapılmalı,</a:t>
          </a:r>
          <a:endParaRPr lang="tr-TR" dirty="0"/>
        </a:p>
      </dgm:t>
    </dgm:pt>
    <dgm:pt modelId="{4ADE3677-5727-4581-83BD-D8382BC4A525}" type="parTrans" cxnId="{8E7ABB8A-D12A-4B4C-A252-E8E4E9B467A6}">
      <dgm:prSet/>
      <dgm:spPr/>
      <dgm:t>
        <a:bodyPr/>
        <a:lstStyle/>
        <a:p>
          <a:endParaRPr lang="tr-TR"/>
        </a:p>
      </dgm:t>
    </dgm:pt>
    <dgm:pt modelId="{8964AA36-DB85-428C-BE98-2B84427CE6C1}" type="sibTrans" cxnId="{8E7ABB8A-D12A-4B4C-A252-E8E4E9B467A6}">
      <dgm:prSet/>
      <dgm:spPr/>
      <dgm:t>
        <a:bodyPr/>
        <a:lstStyle/>
        <a:p>
          <a:endParaRPr lang="tr-TR"/>
        </a:p>
      </dgm:t>
    </dgm:pt>
    <dgm:pt modelId="{2DB3CFC4-050D-4344-B1B1-0126CE9E199C}" type="pres">
      <dgm:prSet presAssocID="{699BED17-B75D-4CED-A05A-CE39BCBCD1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C1A6846-CC0C-4BC2-A70C-8B071336838A}" type="pres">
      <dgm:prSet presAssocID="{23D2796B-0F73-489E-9C1E-33D270E279C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97EB37-9F5A-45D7-BFBD-DF8AF52FFC95}" type="pres">
      <dgm:prSet presAssocID="{4A474B8A-627A-4E72-B179-0FC818E4895D}" presName="sibTrans" presStyleLbl="sibTrans2D1" presStyleIdx="0" presStyleCnt="2"/>
      <dgm:spPr/>
      <dgm:t>
        <a:bodyPr/>
        <a:lstStyle/>
        <a:p>
          <a:endParaRPr lang="tr-TR"/>
        </a:p>
      </dgm:t>
    </dgm:pt>
    <dgm:pt modelId="{20A66EFB-C203-4A46-B5E6-335A36A06B5F}" type="pres">
      <dgm:prSet presAssocID="{4A474B8A-627A-4E72-B179-0FC818E4895D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CDC90227-F9BB-4591-BB30-13068A7EA9F1}" type="pres">
      <dgm:prSet presAssocID="{00CD3D5F-AB42-4EA0-B4A9-1D2757C0D50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491D4F1-084D-473F-ADE2-93CA8F4ACF6D}" type="pres">
      <dgm:prSet presAssocID="{F3C5BE8D-421E-4244-BD0B-847973E167F6}" presName="sibTrans" presStyleLbl="sibTrans2D1" presStyleIdx="1" presStyleCnt="2"/>
      <dgm:spPr/>
      <dgm:t>
        <a:bodyPr/>
        <a:lstStyle/>
        <a:p>
          <a:endParaRPr lang="tr-TR"/>
        </a:p>
      </dgm:t>
    </dgm:pt>
    <dgm:pt modelId="{CC65B692-F1DC-4BD5-A295-993E2AB3DB56}" type="pres">
      <dgm:prSet presAssocID="{F3C5BE8D-421E-4244-BD0B-847973E167F6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51CCB504-B74E-4056-960F-0871D54A5C7D}" type="pres">
      <dgm:prSet presAssocID="{53A0127D-D02C-4B61-87CE-3B324AFAB9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C46E490-8BE1-4E42-ACED-DE1CD915DAB9}" type="presOf" srcId="{00CD3D5F-AB42-4EA0-B4A9-1D2757C0D509}" destId="{CDC90227-F9BB-4591-BB30-13068A7EA9F1}" srcOrd="0" destOrd="0" presId="urn:microsoft.com/office/officeart/2005/8/layout/process1"/>
    <dgm:cxn modelId="{942710F9-4D01-49E8-9A0E-A4041BD42361}" type="presOf" srcId="{699BED17-B75D-4CED-A05A-CE39BCBCD194}" destId="{2DB3CFC4-050D-4344-B1B1-0126CE9E199C}" srcOrd="0" destOrd="0" presId="urn:microsoft.com/office/officeart/2005/8/layout/process1"/>
    <dgm:cxn modelId="{CF459637-C7E1-4938-88D4-50E05F424CD3}" srcId="{699BED17-B75D-4CED-A05A-CE39BCBCD194}" destId="{00CD3D5F-AB42-4EA0-B4A9-1D2757C0D509}" srcOrd="1" destOrd="0" parTransId="{A1922008-EB91-46D7-810D-782C280172B2}" sibTransId="{F3C5BE8D-421E-4244-BD0B-847973E167F6}"/>
    <dgm:cxn modelId="{B8CBB4B0-C1E6-478C-B4C6-99511A807A51}" srcId="{699BED17-B75D-4CED-A05A-CE39BCBCD194}" destId="{23D2796B-0F73-489E-9C1E-33D270E279CA}" srcOrd="0" destOrd="0" parTransId="{BB182B99-6C3E-4CAD-A71D-483387A972DD}" sibTransId="{4A474B8A-627A-4E72-B179-0FC818E4895D}"/>
    <dgm:cxn modelId="{8E7ABB8A-D12A-4B4C-A252-E8E4E9B467A6}" srcId="{699BED17-B75D-4CED-A05A-CE39BCBCD194}" destId="{53A0127D-D02C-4B61-87CE-3B324AFAB9AF}" srcOrd="2" destOrd="0" parTransId="{4ADE3677-5727-4581-83BD-D8382BC4A525}" sibTransId="{8964AA36-DB85-428C-BE98-2B84427CE6C1}"/>
    <dgm:cxn modelId="{C38AC52F-1B94-4916-969A-2A844651CE22}" type="presOf" srcId="{23D2796B-0F73-489E-9C1E-33D270E279CA}" destId="{6C1A6846-CC0C-4BC2-A70C-8B071336838A}" srcOrd="0" destOrd="0" presId="urn:microsoft.com/office/officeart/2005/8/layout/process1"/>
    <dgm:cxn modelId="{7E5ACFB9-4DCB-499A-A9B6-0BD4252D50A3}" type="presOf" srcId="{53A0127D-D02C-4B61-87CE-3B324AFAB9AF}" destId="{51CCB504-B74E-4056-960F-0871D54A5C7D}" srcOrd="0" destOrd="0" presId="urn:microsoft.com/office/officeart/2005/8/layout/process1"/>
    <dgm:cxn modelId="{BCDC3776-DE77-4995-B2E7-4251D43713D8}" type="presOf" srcId="{F3C5BE8D-421E-4244-BD0B-847973E167F6}" destId="{A491D4F1-084D-473F-ADE2-93CA8F4ACF6D}" srcOrd="0" destOrd="0" presId="urn:microsoft.com/office/officeart/2005/8/layout/process1"/>
    <dgm:cxn modelId="{2FDC52FF-FF1C-4898-A751-03EE2A64F8B0}" type="presOf" srcId="{4A474B8A-627A-4E72-B179-0FC818E4895D}" destId="{20A66EFB-C203-4A46-B5E6-335A36A06B5F}" srcOrd="1" destOrd="0" presId="urn:microsoft.com/office/officeart/2005/8/layout/process1"/>
    <dgm:cxn modelId="{9B237EE6-0594-42B8-AEDE-C35019286AFA}" type="presOf" srcId="{F3C5BE8D-421E-4244-BD0B-847973E167F6}" destId="{CC65B692-F1DC-4BD5-A295-993E2AB3DB56}" srcOrd="1" destOrd="0" presId="urn:microsoft.com/office/officeart/2005/8/layout/process1"/>
    <dgm:cxn modelId="{5F57EB15-9BD0-45E1-AF66-C0232FC60E1D}" type="presOf" srcId="{4A474B8A-627A-4E72-B179-0FC818E4895D}" destId="{D997EB37-9F5A-45D7-BFBD-DF8AF52FFC95}" srcOrd="0" destOrd="0" presId="urn:microsoft.com/office/officeart/2005/8/layout/process1"/>
    <dgm:cxn modelId="{9A8737D1-3147-40B1-A0D6-BD6E18877A73}" type="presParOf" srcId="{2DB3CFC4-050D-4344-B1B1-0126CE9E199C}" destId="{6C1A6846-CC0C-4BC2-A70C-8B071336838A}" srcOrd="0" destOrd="0" presId="urn:microsoft.com/office/officeart/2005/8/layout/process1"/>
    <dgm:cxn modelId="{6D7EFD76-D9ED-40BA-A75A-5FD901B27918}" type="presParOf" srcId="{2DB3CFC4-050D-4344-B1B1-0126CE9E199C}" destId="{D997EB37-9F5A-45D7-BFBD-DF8AF52FFC95}" srcOrd="1" destOrd="0" presId="urn:microsoft.com/office/officeart/2005/8/layout/process1"/>
    <dgm:cxn modelId="{12DFEE1A-6D1C-489C-B025-9201AC18529F}" type="presParOf" srcId="{D997EB37-9F5A-45D7-BFBD-DF8AF52FFC95}" destId="{20A66EFB-C203-4A46-B5E6-335A36A06B5F}" srcOrd="0" destOrd="0" presId="urn:microsoft.com/office/officeart/2005/8/layout/process1"/>
    <dgm:cxn modelId="{BEA0F8F3-E039-4764-A2DA-A5500771E0C7}" type="presParOf" srcId="{2DB3CFC4-050D-4344-B1B1-0126CE9E199C}" destId="{CDC90227-F9BB-4591-BB30-13068A7EA9F1}" srcOrd="2" destOrd="0" presId="urn:microsoft.com/office/officeart/2005/8/layout/process1"/>
    <dgm:cxn modelId="{708F0163-A6B1-463C-BD2E-16D4B2B31A99}" type="presParOf" srcId="{2DB3CFC4-050D-4344-B1B1-0126CE9E199C}" destId="{A491D4F1-084D-473F-ADE2-93CA8F4ACF6D}" srcOrd="3" destOrd="0" presId="urn:microsoft.com/office/officeart/2005/8/layout/process1"/>
    <dgm:cxn modelId="{27E66785-ACE5-4E7D-9AE2-C804313D74A8}" type="presParOf" srcId="{A491D4F1-084D-473F-ADE2-93CA8F4ACF6D}" destId="{CC65B692-F1DC-4BD5-A295-993E2AB3DB56}" srcOrd="0" destOrd="0" presId="urn:microsoft.com/office/officeart/2005/8/layout/process1"/>
    <dgm:cxn modelId="{CC6E7B7C-A74B-4B33-9BB2-5BCE6065184E}" type="presParOf" srcId="{2DB3CFC4-050D-4344-B1B1-0126CE9E199C}" destId="{51CCB504-B74E-4056-960F-0871D54A5C7D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64920C6-6443-4A97-8375-FCAB3EB2F0BC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4C9204EF-6AFA-4590-AC1B-9EEA48C1114A}">
      <dgm:prSet/>
      <dgm:spPr/>
      <dgm:t>
        <a:bodyPr/>
        <a:lstStyle/>
        <a:p>
          <a:pPr rtl="0"/>
          <a:r>
            <a:rPr lang="tr-TR" dirty="0" smtClean="0"/>
            <a:t>Hemşirenin Sorumlulukları-IV</a:t>
          </a:r>
          <a:endParaRPr lang="tr-TR" dirty="0"/>
        </a:p>
      </dgm:t>
    </dgm:pt>
    <dgm:pt modelId="{DEE8736D-0E95-4876-9B92-604AF3CCA952}" type="parTrans" cxnId="{97EF2FD7-41DA-4B40-A4B8-256FF1418D27}">
      <dgm:prSet/>
      <dgm:spPr/>
      <dgm:t>
        <a:bodyPr/>
        <a:lstStyle/>
        <a:p>
          <a:endParaRPr lang="tr-TR"/>
        </a:p>
      </dgm:t>
    </dgm:pt>
    <dgm:pt modelId="{C50E657B-26FF-436E-84A2-9E687DC1C338}" type="sibTrans" cxnId="{97EF2FD7-41DA-4B40-A4B8-256FF1418D27}">
      <dgm:prSet/>
      <dgm:spPr/>
      <dgm:t>
        <a:bodyPr/>
        <a:lstStyle/>
        <a:p>
          <a:endParaRPr lang="tr-TR"/>
        </a:p>
      </dgm:t>
    </dgm:pt>
    <dgm:pt modelId="{81577961-FECE-4BC0-BF0E-68F9745DF6C9}" type="pres">
      <dgm:prSet presAssocID="{564920C6-6443-4A97-8375-FCAB3EB2F0B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83E04B2-87C1-439E-ABBF-D30F2CBA6267}" type="pres">
      <dgm:prSet presAssocID="{4C9204EF-6AFA-4590-AC1B-9EEA48C1114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D110C4F-565B-4B47-A997-B3CA0143CB08}" type="presOf" srcId="{564920C6-6443-4A97-8375-FCAB3EB2F0BC}" destId="{81577961-FECE-4BC0-BF0E-68F9745DF6C9}" srcOrd="0" destOrd="0" presId="urn:microsoft.com/office/officeart/2005/8/layout/vList2"/>
    <dgm:cxn modelId="{97EF2FD7-41DA-4B40-A4B8-256FF1418D27}" srcId="{564920C6-6443-4A97-8375-FCAB3EB2F0BC}" destId="{4C9204EF-6AFA-4590-AC1B-9EEA48C1114A}" srcOrd="0" destOrd="0" parTransId="{DEE8736D-0E95-4876-9B92-604AF3CCA952}" sibTransId="{C50E657B-26FF-436E-84A2-9E687DC1C338}"/>
    <dgm:cxn modelId="{FA2C4664-61F8-4902-9E8A-C7B44376E9FF}" type="presOf" srcId="{4C9204EF-6AFA-4590-AC1B-9EEA48C1114A}" destId="{C83E04B2-87C1-439E-ABBF-D30F2CBA6267}" srcOrd="0" destOrd="0" presId="urn:microsoft.com/office/officeart/2005/8/layout/vList2"/>
    <dgm:cxn modelId="{837683D5-C033-460A-BF45-9DC38ED528A5}" type="presParOf" srcId="{81577961-FECE-4BC0-BF0E-68F9745DF6C9}" destId="{C83E04B2-87C1-439E-ABBF-D30F2CBA626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5E79683-D511-4C4A-A6A1-07DC7D5E596C}" type="doc">
      <dgm:prSet loTypeId="urn:microsoft.com/office/officeart/2005/8/layout/bProcess3" loCatId="process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B9B6AA96-9CD8-43C8-9929-67D41A0C1AD3}">
      <dgm:prSet/>
      <dgm:spPr/>
      <dgm:t>
        <a:bodyPr/>
        <a:lstStyle/>
        <a:p>
          <a:pPr rtl="0"/>
          <a:r>
            <a:rPr lang="tr-TR" dirty="0" smtClean="0"/>
            <a:t>• Yaşlının bilinç durumu her gün değerlendirilmeli (ilaçların yan etkilerinin erken dönemde belirlenmesi açısından gereklidir),</a:t>
          </a:r>
          <a:endParaRPr lang="tr-TR" dirty="0"/>
        </a:p>
      </dgm:t>
    </dgm:pt>
    <dgm:pt modelId="{277BAD93-B781-46E5-9C5C-43F04E1C03FC}" type="parTrans" cxnId="{A0E46A0B-C7A2-4CC0-9129-7F000F04F0C3}">
      <dgm:prSet/>
      <dgm:spPr/>
      <dgm:t>
        <a:bodyPr/>
        <a:lstStyle/>
        <a:p>
          <a:endParaRPr lang="tr-TR"/>
        </a:p>
      </dgm:t>
    </dgm:pt>
    <dgm:pt modelId="{FD2AF51E-C5AE-4604-8861-65C2661C2EF8}" type="sibTrans" cxnId="{A0E46A0B-C7A2-4CC0-9129-7F000F04F0C3}">
      <dgm:prSet/>
      <dgm:spPr/>
      <dgm:t>
        <a:bodyPr/>
        <a:lstStyle/>
        <a:p>
          <a:endParaRPr lang="tr-TR"/>
        </a:p>
      </dgm:t>
    </dgm:pt>
    <dgm:pt modelId="{7EABE076-B21F-4FB4-90AC-46D411107266}">
      <dgm:prSet/>
      <dgm:spPr/>
      <dgm:t>
        <a:bodyPr/>
        <a:lstStyle/>
        <a:p>
          <a:pPr rtl="0"/>
          <a:r>
            <a:rPr lang="tr-TR" dirty="0" smtClean="0"/>
            <a:t>• Yaşlıda kullanımı riskli olan ilaçlar verildiği zaman ilaç </a:t>
          </a:r>
          <a:r>
            <a:rPr lang="tr-TR" dirty="0" err="1" smtClean="0"/>
            <a:t>intoksikasyonu</a:t>
          </a:r>
          <a:r>
            <a:rPr lang="tr-TR" dirty="0" smtClean="0"/>
            <a:t> belirtileri izlenmeli,</a:t>
          </a:r>
          <a:endParaRPr lang="tr-TR" dirty="0"/>
        </a:p>
      </dgm:t>
    </dgm:pt>
    <dgm:pt modelId="{17BB08AA-87CB-4CA2-87FC-84E09DFD802D}" type="parTrans" cxnId="{DED0E1F0-E2C0-43C5-958A-88EF7F9733D4}">
      <dgm:prSet/>
      <dgm:spPr/>
      <dgm:t>
        <a:bodyPr/>
        <a:lstStyle/>
        <a:p>
          <a:endParaRPr lang="tr-TR"/>
        </a:p>
      </dgm:t>
    </dgm:pt>
    <dgm:pt modelId="{0A4C287F-9722-403A-A969-368521E60C1D}" type="sibTrans" cxnId="{DED0E1F0-E2C0-43C5-958A-88EF7F9733D4}">
      <dgm:prSet/>
      <dgm:spPr/>
      <dgm:t>
        <a:bodyPr/>
        <a:lstStyle/>
        <a:p>
          <a:endParaRPr lang="tr-TR"/>
        </a:p>
      </dgm:t>
    </dgm:pt>
    <dgm:pt modelId="{EA1EE021-1972-4B59-B55E-171F707891C1}">
      <dgm:prSet/>
      <dgm:spPr/>
      <dgm:t>
        <a:bodyPr/>
        <a:lstStyle/>
        <a:p>
          <a:pPr rtl="0"/>
          <a:r>
            <a:rPr lang="tr-TR" dirty="0" smtClean="0"/>
            <a:t>• İlaç-besin etkileşimleri açısından, ilaçlar yemek saatleri göz önünde bulundurularak ayarlanmalı, </a:t>
          </a:r>
          <a:endParaRPr lang="tr-TR" dirty="0"/>
        </a:p>
      </dgm:t>
    </dgm:pt>
    <dgm:pt modelId="{28FE01A5-FD0B-42AE-8A22-43AF21038015}" type="parTrans" cxnId="{05BB19CD-58BE-40AD-8006-023708CE7EF9}">
      <dgm:prSet/>
      <dgm:spPr/>
      <dgm:t>
        <a:bodyPr/>
        <a:lstStyle/>
        <a:p>
          <a:endParaRPr lang="tr-TR"/>
        </a:p>
      </dgm:t>
    </dgm:pt>
    <dgm:pt modelId="{9EB0DAB8-332E-4109-A96B-633DC9EB7989}" type="sibTrans" cxnId="{05BB19CD-58BE-40AD-8006-023708CE7EF9}">
      <dgm:prSet/>
      <dgm:spPr/>
      <dgm:t>
        <a:bodyPr/>
        <a:lstStyle/>
        <a:p>
          <a:endParaRPr lang="tr-TR"/>
        </a:p>
      </dgm:t>
    </dgm:pt>
    <dgm:pt modelId="{B5232194-E223-467C-8E9E-8BCD243568F6}">
      <dgm:prSet/>
      <dgm:spPr/>
      <dgm:t>
        <a:bodyPr/>
        <a:lstStyle/>
        <a:p>
          <a:pPr rtl="0"/>
          <a:r>
            <a:rPr lang="tr-TR" dirty="0" smtClean="0"/>
            <a:t>• İlaç saatleri, ilaç-ilaç etkileşimleri açısında düzenlenmeli,</a:t>
          </a:r>
          <a:endParaRPr lang="tr-TR" dirty="0"/>
        </a:p>
      </dgm:t>
    </dgm:pt>
    <dgm:pt modelId="{85C553EE-5D23-47E5-93EF-EF4A37DDB6EB}" type="parTrans" cxnId="{BB175BB4-FDBD-4530-AACE-1E8EB254C860}">
      <dgm:prSet/>
      <dgm:spPr/>
      <dgm:t>
        <a:bodyPr/>
        <a:lstStyle/>
        <a:p>
          <a:endParaRPr lang="tr-TR"/>
        </a:p>
      </dgm:t>
    </dgm:pt>
    <dgm:pt modelId="{645B6086-414B-4F6C-8E52-22A77A2A391C}" type="sibTrans" cxnId="{BB175BB4-FDBD-4530-AACE-1E8EB254C860}">
      <dgm:prSet/>
      <dgm:spPr/>
      <dgm:t>
        <a:bodyPr/>
        <a:lstStyle/>
        <a:p>
          <a:endParaRPr lang="tr-TR"/>
        </a:p>
      </dgm:t>
    </dgm:pt>
    <dgm:pt modelId="{E456D765-5D79-4E42-A7CD-39BF4BD3A6F6}">
      <dgm:prSet/>
      <dgm:spPr/>
      <dgm:t>
        <a:bodyPr/>
        <a:lstStyle/>
        <a:p>
          <a:pPr rtl="0"/>
          <a:r>
            <a:rPr lang="tr-TR" dirty="0" smtClean="0"/>
            <a:t>• Yaşlı bireyin beslenmesi desteklenmelidir.</a:t>
          </a:r>
          <a:endParaRPr lang="tr-TR" dirty="0"/>
        </a:p>
      </dgm:t>
    </dgm:pt>
    <dgm:pt modelId="{5F3EFDA6-EE0E-4730-AC5E-5CD20F828528}" type="parTrans" cxnId="{5DD285BC-AA04-4AAF-BF5F-800B64296920}">
      <dgm:prSet/>
      <dgm:spPr/>
      <dgm:t>
        <a:bodyPr/>
        <a:lstStyle/>
        <a:p>
          <a:endParaRPr lang="tr-TR"/>
        </a:p>
      </dgm:t>
    </dgm:pt>
    <dgm:pt modelId="{3EAE816C-A8F7-4FAD-B380-7F5045467290}" type="sibTrans" cxnId="{5DD285BC-AA04-4AAF-BF5F-800B64296920}">
      <dgm:prSet/>
      <dgm:spPr/>
      <dgm:t>
        <a:bodyPr/>
        <a:lstStyle/>
        <a:p>
          <a:endParaRPr lang="tr-TR"/>
        </a:p>
      </dgm:t>
    </dgm:pt>
    <dgm:pt modelId="{7F57B064-824A-41EA-95B9-49555FE81A8E}" type="pres">
      <dgm:prSet presAssocID="{65E79683-D511-4C4A-A6A1-07DC7D5E596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5ADE84A-ADF0-411F-99ED-E2064BAE9F3C}" type="pres">
      <dgm:prSet presAssocID="{B9B6AA96-9CD8-43C8-9929-67D41A0C1AD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366775-06CA-4DAF-A717-94B1633F46EF}" type="pres">
      <dgm:prSet presAssocID="{FD2AF51E-C5AE-4604-8861-65C2661C2EF8}" presName="sibTrans" presStyleLbl="sibTrans1D1" presStyleIdx="0" presStyleCnt="4"/>
      <dgm:spPr/>
      <dgm:t>
        <a:bodyPr/>
        <a:lstStyle/>
        <a:p>
          <a:endParaRPr lang="tr-TR"/>
        </a:p>
      </dgm:t>
    </dgm:pt>
    <dgm:pt modelId="{D62EC257-2E5A-4DE2-87E4-1203C95B4438}" type="pres">
      <dgm:prSet presAssocID="{FD2AF51E-C5AE-4604-8861-65C2661C2EF8}" presName="connectorText" presStyleLbl="sibTrans1D1" presStyleIdx="0" presStyleCnt="4"/>
      <dgm:spPr/>
      <dgm:t>
        <a:bodyPr/>
        <a:lstStyle/>
        <a:p>
          <a:endParaRPr lang="tr-TR"/>
        </a:p>
      </dgm:t>
    </dgm:pt>
    <dgm:pt modelId="{6160D10C-A9A2-45BA-BF07-47882DCCC2DC}" type="pres">
      <dgm:prSet presAssocID="{7EABE076-B21F-4FB4-90AC-46D41110726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5794456-E7AB-4D82-8506-F4C0FEBD74DB}" type="pres">
      <dgm:prSet presAssocID="{0A4C287F-9722-403A-A969-368521E60C1D}" presName="sibTrans" presStyleLbl="sibTrans1D1" presStyleIdx="1" presStyleCnt="4"/>
      <dgm:spPr/>
      <dgm:t>
        <a:bodyPr/>
        <a:lstStyle/>
        <a:p>
          <a:endParaRPr lang="tr-TR"/>
        </a:p>
      </dgm:t>
    </dgm:pt>
    <dgm:pt modelId="{B6DA71FC-3292-4F5E-8418-E310AEAE9206}" type="pres">
      <dgm:prSet presAssocID="{0A4C287F-9722-403A-A969-368521E60C1D}" presName="connectorText" presStyleLbl="sibTrans1D1" presStyleIdx="1" presStyleCnt="4"/>
      <dgm:spPr/>
      <dgm:t>
        <a:bodyPr/>
        <a:lstStyle/>
        <a:p>
          <a:endParaRPr lang="tr-TR"/>
        </a:p>
      </dgm:t>
    </dgm:pt>
    <dgm:pt modelId="{9B39E167-104E-4171-A8F5-95542484FB02}" type="pres">
      <dgm:prSet presAssocID="{EA1EE021-1972-4B59-B55E-171F707891C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C84176-279E-4DD1-8454-7F6D68279A0B}" type="pres">
      <dgm:prSet presAssocID="{9EB0DAB8-332E-4109-A96B-633DC9EB7989}" presName="sibTrans" presStyleLbl="sibTrans1D1" presStyleIdx="2" presStyleCnt="4"/>
      <dgm:spPr/>
      <dgm:t>
        <a:bodyPr/>
        <a:lstStyle/>
        <a:p>
          <a:endParaRPr lang="tr-TR"/>
        </a:p>
      </dgm:t>
    </dgm:pt>
    <dgm:pt modelId="{552F815D-F3FE-4351-87AF-998419F7A620}" type="pres">
      <dgm:prSet presAssocID="{9EB0DAB8-332E-4109-A96B-633DC9EB7989}" presName="connectorText" presStyleLbl="sibTrans1D1" presStyleIdx="2" presStyleCnt="4"/>
      <dgm:spPr/>
      <dgm:t>
        <a:bodyPr/>
        <a:lstStyle/>
        <a:p>
          <a:endParaRPr lang="tr-TR"/>
        </a:p>
      </dgm:t>
    </dgm:pt>
    <dgm:pt modelId="{A22B5CC2-0F7E-4C00-9451-016F19AFC751}" type="pres">
      <dgm:prSet presAssocID="{B5232194-E223-467C-8E9E-8BCD243568F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AB8435-1880-467B-9C0E-3AB97F939F47}" type="pres">
      <dgm:prSet presAssocID="{645B6086-414B-4F6C-8E52-22A77A2A391C}" presName="sibTrans" presStyleLbl="sibTrans1D1" presStyleIdx="3" presStyleCnt="4"/>
      <dgm:spPr/>
      <dgm:t>
        <a:bodyPr/>
        <a:lstStyle/>
        <a:p>
          <a:endParaRPr lang="tr-TR"/>
        </a:p>
      </dgm:t>
    </dgm:pt>
    <dgm:pt modelId="{B25D72D2-A501-4CF3-83DE-1B530EE305F1}" type="pres">
      <dgm:prSet presAssocID="{645B6086-414B-4F6C-8E52-22A77A2A391C}" presName="connectorText" presStyleLbl="sibTrans1D1" presStyleIdx="3" presStyleCnt="4"/>
      <dgm:spPr/>
      <dgm:t>
        <a:bodyPr/>
        <a:lstStyle/>
        <a:p>
          <a:endParaRPr lang="tr-TR"/>
        </a:p>
      </dgm:t>
    </dgm:pt>
    <dgm:pt modelId="{F22D836E-2B49-4431-BA8A-5652353A9513}" type="pres">
      <dgm:prSet presAssocID="{E456D765-5D79-4E42-A7CD-39BF4BD3A6F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C2F4EE3-146C-4986-85DE-79055BC3CCF1}" type="presOf" srcId="{9EB0DAB8-332E-4109-A96B-633DC9EB7989}" destId="{552F815D-F3FE-4351-87AF-998419F7A620}" srcOrd="1" destOrd="0" presId="urn:microsoft.com/office/officeart/2005/8/layout/bProcess3"/>
    <dgm:cxn modelId="{D1C70AA6-CDB7-47A1-8BD6-370BC0AD28BF}" type="presOf" srcId="{FD2AF51E-C5AE-4604-8861-65C2661C2EF8}" destId="{D62EC257-2E5A-4DE2-87E4-1203C95B4438}" srcOrd="1" destOrd="0" presId="urn:microsoft.com/office/officeart/2005/8/layout/bProcess3"/>
    <dgm:cxn modelId="{733FF8B0-BE79-48D5-9F8C-AC345E3BBC55}" type="presOf" srcId="{0A4C287F-9722-403A-A969-368521E60C1D}" destId="{B6DA71FC-3292-4F5E-8418-E310AEAE9206}" srcOrd="1" destOrd="0" presId="urn:microsoft.com/office/officeart/2005/8/layout/bProcess3"/>
    <dgm:cxn modelId="{05BB19CD-58BE-40AD-8006-023708CE7EF9}" srcId="{65E79683-D511-4C4A-A6A1-07DC7D5E596C}" destId="{EA1EE021-1972-4B59-B55E-171F707891C1}" srcOrd="2" destOrd="0" parTransId="{28FE01A5-FD0B-42AE-8A22-43AF21038015}" sibTransId="{9EB0DAB8-332E-4109-A96B-633DC9EB7989}"/>
    <dgm:cxn modelId="{4FBA53BD-739B-41DC-AC3A-CD9C2004E859}" type="presOf" srcId="{645B6086-414B-4F6C-8E52-22A77A2A391C}" destId="{B25D72D2-A501-4CF3-83DE-1B530EE305F1}" srcOrd="1" destOrd="0" presId="urn:microsoft.com/office/officeart/2005/8/layout/bProcess3"/>
    <dgm:cxn modelId="{DED0E1F0-E2C0-43C5-958A-88EF7F9733D4}" srcId="{65E79683-D511-4C4A-A6A1-07DC7D5E596C}" destId="{7EABE076-B21F-4FB4-90AC-46D411107266}" srcOrd="1" destOrd="0" parTransId="{17BB08AA-87CB-4CA2-87FC-84E09DFD802D}" sibTransId="{0A4C287F-9722-403A-A969-368521E60C1D}"/>
    <dgm:cxn modelId="{BB175BB4-FDBD-4530-AACE-1E8EB254C860}" srcId="{65E79683-D511-4C4A-A6A1-07DC7D5E596C}" destId="{B5232194-E223-467C-8E9E-8BCD243568F6}" srcOrd="3" destOrd="0" parTransId="{85C553EE-5D23-47E5-93EF-EF4A37DDB6EB}" sibTransId="{645B6086-414B-4F6C-8E52-22A77A2A391C}"/>
    <dgm:cxn modelId="{0F28D0DB-D975-4C67-A593-3E368C003BDB}" type="presOf" srcId="{7EABE076-B21F-4FB4-90AC-46D411107266}" destId="{6160D10C-A9A2-45BA-BF07-47882DCCC2DC}" srcOrd="0" destOrd="0" presId="urn:microsoft.com/office/officeart/2005/8/layout/bProcess3"/>
    <dgm:cxn modelId="{5DD285BC-AA04-4AAF-BF5F-800B64296920}" srcId="{65E79683-D511-4C4A-A6A1-07DC7D5E596C}" destId="{E456D765-5D79-4E42-A7CD-39BF4BD3A6F6}" srcOrd="4" destOrd="0" parTransId="{5F3EFDA6-EE0E-4730-AC5E-5CD20F828528}" sibTransId="{3EAE816C-A8F7-4FAD-B380-7F5045467290}"/>
    <dgm:cxn modelId="{F0967446-DFF5-4EBC-AE82-6E12DB7C5F48}" type="presOf" srcId="{645B6086-414B-4F6C-8E52-22A77A2A391C}" destId="{E1AB8435-1880-467B-9C0E-3AB97F939F47}" srcOrd="0" destOrd="0" presId="urn:microsoft.com/office/officeart/2005/8/layout/bProcess3"/>
    <dgm:cxn modelId="{6E65503D-B3BC-48E4-8A9F-70437A701C7C}" type="presOf" srcId="{0A4C287F-9722-403A-A969-368521E60C1D}" destId="{15794456-E7AB-4D82-8506-F4C0FEBD74DB}" srcOrd="0" destOrd="0" presId="urn:microsoft.com/office/officeart/2005/8/layout/bProcess3"/>
    <dgm:cxn modelId="{87D186C8-D020-4432-8667-68CE948EFABC}" type="presOf" srcId="{B5232194-E223-467C-8E9E-8BCD243568F6}" destId="{A22B5CC2-0F7E-4C00-9451-016F19AFC751}" srcOrd="0" destOrd="0" presId="urn:microsoft.com/office/officeart/2005/8/layout/bProcess3"/>
    <dgm:cxn modelId="{99B729B0-3D01-4970-B160-3D1A3245905F}" type="presOf" srcId="{9EB0DAB8-332E-4109-A96B-633DC9EB7989}" destId="{32C84176-279E-4DD1-8454-7F6D68279A0B}" srcOrd="0" destOrd="0" presId="urn:microsoft.com/office/officeart/2005/8/layout/bProcess3"/>
    <dgm:cxn modelId="{A0E46A0B-C7A2-4CC0-9129-7F000F04F0C3}" srcId="{65E79683-D511-4C4A-A6A1-07DC7D5E596C}" destId="{B9B6AA96-9CD8-43C8-9929-67D41A0C1AD3}" srcOrd="0" destOrd="0" parTransId="{277BAD93-B781-46E5-9C5C-43F04E1C03FC}" sibTransId="{FD2AF51E-C5AE-4604-8861-65C2661C2EF8}"/>
    <dgm:cxn modelId="{E968C5F1-FAC9-45A1-AF5D-AE91EAE38960}" type="presOf" srcId="{B9B6AA96-9CD8-43C8-9929-67D41A0C1AD3}" destId="{95ADE84A-ADF0-411F-99ED-E2064BAE9F3C}" srcOrd="0" destOrd="0" presId="urn:microsoft.com/office/officeart/2005/8/layout/bProcess3"/>
    <dgm:cxn modelId="{C7F69983-C3C2-4182-9126-11A44C0E19DC}" type="presOf" srcId="{EA1EE021-1972-4B59-B55E-171F707891C1}" destId="{9B39E167-104E-4171-A8F5-95542484FB02}" srcOrd="0" destOrd="0" presId="urn:microsoft.com/office/officeart/2005/8/layout/bProcess3"/>
    <dgm:cxn modelId="{256BD9FA-75BF-4976-98F7-23788CD8ABDE}" type="presOf" srcId="{E456D765-5D79-4E42-A7CD-39BF4BD3A6F6}" destId="{F22D836E-2B49-4431-BA8A-5652353A9513}" srcOrd="0" destOrd="0" presId="urn:microsoft.com/office/officeart/2005/8/layout/bProcess3"/>
    <dgm:cxn modelId="{CCD93787-8AB5-46BB-9ACD-E55DD0AF3499}" type="presOf" srcId="{FD2AF51E-C5AE-4604-8861-65C2661C2EF8}" destId="{63366775-06CA-4DAF-A717-94B1633F46EF}" srcOrd="0" destOrd="0" presId="urn:microsoft.com/office/officeart/2005/8/layout/bProcess3"/>
    <dgm:cxn modelId="{C1251FA6-57DF-4C25-9ED0-94B64771E09E}" type="presOf" srcId="{65E79683-D511-4C4A-A6A1-07DC7D5E596C}" destId="{7F57B064-824A-41EA-95B9-49555FE81A8E}" srcOrd="0" destOrd="0" presId="urn:microsoft.com/office/officeart/2005/8/layout/bProcess3"/>
    <dgm:cxn modelId="{235D2E17-EFE2-4C0A-93AC-9E2887E74F03}" type="presParOf" srcId="{7F57B064-824A-41EA-95B9-49555FE81A8E}" destId="{95ADE84A-ADF0-411F-99ED-E2064BAE9F3C}" srcOrd="0" destOrd="0" presId="urn:microsoft.com/office/officeart/2005/8/layout/bProcess3"/>
    <dgm:cxn modelId="{00895FEE-1AE6-4CAE-B006-657C9F83CC41}" type="presParOf" srcId="{7F57B064-824A-41EA-95B9-49555FE81A8E}" destId="{63366775-06CA-4DAF-A717-94B1633F46EF}" srcOrd="1" destOrd="0" presId="urn:microsoft.com/office/officeart/2005/8/layout/bProcess3"/>
    <dgm:cxn modelId="{32DBF6BE-1204-4251-A77B-9B2BDADB1B8F}" type="presParOf" srcId="{63366775-06CA-4DAF-A717-94B1633F46EF}" destId="{D62EC257-2E5A-4DE2-87E4-1203C95B4438}" srcOrd="0" destOrd="0" presId="urn:microsoft.com/office/officeart/2005/8/layout/bProcess3"/>
    <dgm:cxn modelId="{942B2DD1-C7E3-481C-8BDF-9593C6BD59CB}" type="presParOf" srcId="{7F57B064-824A-41EA-95B9-49555FE81A8E}" destId="{6160D10C-A9A2-45BA-BF07-47882DCCC2DC}" srcOrd="2" destOrd="0" presId="urn:microsoft.com/office/officeart/2005/8/layout/bProcess3"/>
    <dgm:cxn modelId="{433C0177-ED74-4E87-BC6C-B8B47D000D37}" type="presParOf" srcId="{7F57B064-824A-41EA-95B9-49555FE81A8E}" destId="{15794456-E7AB-4D82-8506-F4C0FEBD74DB}" srcOrd="3" destOrd="0" presId="urn:microsoft.com/office/officeart/2005/8/layout/bProcess3"/>
    <dgm:cxn modelId="{3085A894-5A7D-4217-9C4F-27CBD15DCE2D}" type="presParOf" srcId="{15794456-E7AB-4D82-8506-F4C0FEBD74DB}" destId="{B6DA71FC-3292-4F5E-8418-E310AEAE9206}" srcOrd="0" destOrd="0" presId="urn:microsoft.com/office/officeart/2005/8/layout/bProcess3"/>
    <dgm:cxn modelId="{FB1F7F36-DFB6-45AC-B64F-48C03362171C}" type="presParOf" srcId="{7F57B064-824A-41EA-95B9-49555FE81A8E}" destId="{9B39E167-104E-4171-A8F5-95542484FB02}" srcOrd="4" destOrd="0" presId="urn:microsoft.com/office/officeart/2005/8/layout/bProcess3"/>
    <dgm:cxn modelId="{B8D875DA-2AF1-468F-A382-4AC206E27EF3}" type="presParOf" srcId="{7F57B064-824A-41EA-95B9-49555FE81A8E}" destId="{32C84176-279E-4DD1-8454-7F6D68279A0B}" srcOrd="5" destOrd="0" presId="urn:microsoft.com/office/officeart/2005/8/layout/bProcess3"/>
    <dgm:cxn modelId="{23060DE6-624C-4A27-8D6E-BF6B28FEF22D}" type="presParOf" srcId="{32C84176-279E-4DD1-8454-7F6D68279A0B}" destId="{552F815D-F3FE-4351-87AF-998419F7A620}" srcOrd="0" destOrd="0" presId="urn:microsoft.com/office/officeart/2005/8/layout/bProcess3"/>
    <dgm:cxn modelId="{C04A33B3-ADD9-4FFB-83C9-550DC1189E0D}" type="presParOf" srcId="{7F57B064-824A-41EA-95B9-49555FE81A8E}" destId="{A22B5CC2-0F7E-4C00-9451-016F19AFC751}" srcOrd="6" destOrd="0" presId="urn:microsoft.com/office/officeart/2005/8/layout/bProcess3"/>
    <dgm:cxn modelId="{55EF05DE-608C-47D4-9FC5-40C618497005}" type="presParOf" srcId="{7F57B064-824A-41EA-95B9-49555FE81A8E}" destId="{E1AB8435-1880-467B-9C0E-3AB97F939F47}" srcOrd="7" destOrd="0" presId="urn:microsoft.com/office/officeart/2005/8/layout/bProcess3"/>
    <dgm:cxn modelId="{F93F36E0-C0C5-4D12-A4F2-F5A1968BDE3A}" type="presParOf" srcId="{E1AB8435-1880-467B-9C0E-3AB97F939F47}" destId="{B25D72D2-A501-4CF3-83DE-1B530EE305F1}" srcOrd="0" destOrd="0" presId="urn:microsoft.com/office/officeart/2005/8/layout/bProcess3"/>
    <dgm:cxn modelId="{C4BC41DA-203E-4B04-B9C3-0F2991A9DE44}" type="presParOf" srcId="{7F57B064-824A-41EA-95B9-49555FE81A8E}" destId="{F22D836E-2B49-4431-BA8A-5652353A9513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AF88B65-E488-4273-9690-EC0147AFCA51}" type="doc">
      <dgm:prSet loTypeId="urn:microsoft.com/office/officeart/2005/8/layout/hierarchy3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026BA64D-93A0-4865-AD7F-D9755E1851AD}">
      <dgm:prSet/>
      <dgm:spPr/>
      <dgm:t>
        <a:bodyPr/>
        <a:lstStyle/>
        <a:p>
          <a:pPr rtl="0"/>
          <a:r>
            <a:rPr lang="tr-TR" b="1" dirty="0" smtClean="0">
              <a:solidFill>
                <a:srgbClr val="002060"/>
              </a:solidFill>
            </a:rPr>
            <a:t>YAŞLILARDA GÖRÜLEN SORUNLAR </a:t>
          </a:r>
          <a:br>
            <a:rPr lang="tr-TR" b="1" dirty="0" smtClean="0">
              <a:solidFill>
                <a:srgbClr val="002060"/>
              </a:solidFill>
            </a:rPr>
          </a:br>
          <a:r>
            <a:rPr lang="tr-TR" b="1" dirty="0" smtClean="0">
              <a:solidFill>
                <a:srgbClr val="002060"/>
              </a:solidFill>
            </a:rPr>
            <a:t>VE </a:t>
          </a:r>
          <a:br>
            <a:rPr lang="tr-TR" b="1" dirty="0" smtClean="0">
              <a:solidFill>
                <a:srgbClr val="002060"/>
              </a:solidFill>
            </a:rPr>
          </a:br>
          <a:r>
            <a:rPr lang="tr-TR" b="1" dirty="0" smtClean="0">
              <a:solidFill>
                <a:srgbClr val="002060"/>
              </a:solidFill>
            </a:rPr>
            <a:t>HEMŞİRELİK BAKIMI</a:t>
          </a:r>
          <a:endParaRPr lang="tr-TR" dirty="0">
            <a:solidFill>
              <a:srgbClr val="002060"/>
            </a:solidFill>
          </a:endParaRPr>
        </a:p>
      </dgm:t>
    </dgm:pt>
    <dgm:pt modelId="{01C9FDB6-4A0B-4885-B725-CE4A66784B04}" type="parTrans" cxnId="{A10EDAB5-88FB-4C2A-BD17-F0E8BFB83D43}">
      <dgm:prSet/>
      <dgm:spPr/>
      <dgm:t>
        <a:bodyPr/>
        <a:lstStyle/>
        <a:p>
          <a:endParaRPr lang="tr-TR"/>
        </a:p>
      </dgm:t>
    </dgm:pt>
    <dgm:pt modelId="{CD2A4507-44A2-4DEB-9002-43C1F798EF5E}" type="sibTrans" cxnId="{A10EDAB5-88FB-4C2A-BD17-F0E8BFB83D43}">
      <dgm:prSet/>
      <dgm:spPr/>
      <dgm:t>
        <a:bodyPr/>
        <a:lstStyle/>
        <a:p>
          <a:endParaRPr lang="tr-TR"/>
        </a:p>
      </dgm:t>
    </dgm:pt>
    <dgm:pt modelId="{7BAE58C4-37C5-4D8A-9833-BD5FFA7C5221}" type="pres">
      <dgm:prSet presAssocID="{CAF88B65-E488-4273-9690-EC0147AFCA5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6D51F57-D1F8-4E82-91CC-06723AD716D2}" type="pres">
      <dgm:prSet presAssocID="{026BA64D-93A0-4865-AD7F-D9755E1851AD}" presName="root" presStyleCnt="0"/>
      <dgm:spPr/>
    </dgm:pt>
    <dgm:pt modelId="{3132C041-46CC-46E6-8976-7E03BD575C68}" type="pres">
      <dgm:prSet presAssocID="{026BA64D-93A0-4865-AD7F-D9755E1851AD}" presName="rootComposite" presStyleCnt="0"/>
      <dgm:spPr/>
    </dgm:pt>
    <dgm:pt modelId="{061626D8-67CD-49CF-9E7E-E5B0C61A9277}" type="pres">
      <dgm:prSet presAssocID="{026BA64D-93A0-4865-AD7F-D9755E1851AD}" presName="rootText" presStyleLbl="node1" presStyleIdx="0" presStyleCnt="1"/>
      <dgm:spPr/>
      <dgm:t>
        <a:bodyPr/>
        <a:lstStyle/>
        <a:p>
          <a:endParaRPr lang="tr-TR"/>
        </a:p>
      </dgm:t>
    </dgm:pt>
    <dgm:pt modelId="{4A94EBE5-40DF-484F-BB35-7C491A07F03A}" type="pres">
      <dgm:prSet presAssocID="{026BA64D-93A0-4865-AD7F-D9755E1851AD}" presName="rootConnector" presStyleLbl="node1" presStyleIdx="0" presStyleCnt="1"/>
      <dgm:spPr/>
      <dgm:t>
        <a:bodyPr/>
        <a:lstStyle/>
        <a:p>
          <a:endParaRPr lang="tr-TR"/>
        </a:p>
      </dgm:t>
    </dgm:pt>
    <dgm:pt modelId="{65DD296E-D1FD-4613-AC8E-6728331B6DAC}" type="pres">
      <dgm:prSet presAssocID="{026BA64D-93A0-4865-AD7F-D9755E1851AD}" presName="childShape" presStyleCnt="0"/>
      <dgm:spPr/>
    </dgm:pt>
  </dgm:ptLst>
  <dgm:cxnLst>
    <dgm:cxn modelId="{AD1F982E-6419-4591-8DE4-673EEE75CC18}" type="presOf" srcId="{026BA64D-93A0-4865-AD7F-D9755E1851AD}" destId="{061626D8-67CD-49CF-9E7E-E5B0C61A9277}" srcOrd="0" destOrd="0" presId="urn:microsoft.com/office/officeart/2005/8/layout/hierarchy3"/>
    <dgm:cxn modelId="{7F45A4E3-86AA-438F-883F-DB9EDD7E7546}" type="presOf" srcId="{CAF88B65-E488-4273-9690-EC0147AFCA51}" destId="{7BAE58C4-37C5-4D8A-9833-BD5FFA7C5221}" srcOrd="0" destOrd="0" presId="urn:microsoft.com/office/officeart/2005/8/layout/hierarchy3"/>
    <dgm:cxn modelId="{21341282-6959-42E0-8265-E4288F1AD0CA}" type="presOf" srcId="{026BA64D-93A0-4865-AD7F-D9755E1851AD}" destId="{4A94EBE5-40DF-484F-BB35-7C491A07F03A}" srcOrd="1" destOrd="0" presId="urn:microsoft.com/office/officeart/2005/8/layout/hierarchy3"/>
    <dgm:cxn modelId="{A10EDAB5-88FB-4C2A-BD17-F0E8BFB83D43}" srcId="{CAF88B65-E488-4273-9690-EC0147AFCA51}" destId="{026BA64D-93A0-4865-AD7F-D9755E1851AD}" srcOrd="0" destOrd="0" parTransId="{01C9FDB6-4A0B-4885-B725-CE4A66784B04}" sibTransId="{CD2A4507-44A2-4DEB-9002-43C1F798EF5E}"/>
    <dgm:cxn modelId="{D5EB3441-AE17-4B02-9D70-02E95BD2EBD5}" type="presParOf" srcId="{7BAE58C4-37C5-4D8A-9833-BD5FFA7C5221}" destId="{66D51F57-D1F8-4E82-91CC-06723AD716D2}" srcOrd="0" destOrd="0" presId="urn:microsoft.com/office/officeart/2005/8/layout/hierarchy3"/>
    <dgm:cxn modelId="{97536A70-DF53-4C55-B03C-D78B465DBDFA}" type="presParOf" srcId="{66D51F57-D1F8-4E82-91CC-06723AD716D2}" destId="{3132C041-46CC-46E6-8976-7E03BD575C68}" srcOrd="0" destOrd="0" presId="urn:microsoft.com/office/officeart/2005/8/layout/hierarchy3"/>
    <dgm:cxn modelId="{C701E47C-C294-4AA9-9E0C-6F8EC351FD06}" type="presParOf" srcId="{3132C041-46CC-46E6-8976-7E03BD575C68}" destId="{061626D8-67CD-49CF-9E7E-E5B0C61A9277}" srcOrd="0" destOrd="0" presId="urn:microsoft.com/office/officeart/2005/8/layout/hierarchy3"/>
    <dgm:cxn modelId="{11C05679-3D2D-4C99-B225-3ACC2DB8DAD9}" type="presParOf" srcId="{3132C041-46CC-46E6-8976-7E03BD575C68}" destId="{4A94EBE5-40DF-484F-BB35-7C491A07F03A}" srcOrd="1" destOrd="0" presId="urn:microsoft.com/office/officeart/2005/8/layout/hierarchy3"/>
    <dgm:cxn modelId="{5ABC9468-2EA6-43FB-80E9-47763C823650}" type="presParOf" srcId="{66D51F57-D1F8-4E82-91CC-06723AD716D2}" destId="{65DD296E-D1FD-4613-AC8E-6728331B6DAC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5410D9-7323-4278-A6A7-F57DB6B00792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tr-TR"/>
        </a:p>
      </dgm:t>
    </dgm:pt>
    <dgm:pt modelId="{9FE870A1-D9A7-4E25-9295-E292C8676434}">
      <dgm:prSet/>
      <dgm:spPr/>
      <dgm:t>
        <a:bodyPr/>
        <a:lstStyle/>
        <a:p>
          <a:pPr rtl="0"/>
          <a:r>
            <a:rPr lang="tr-TR" b="1" dirty="0" smtClean="0"/>
            <a:t>Yaşlanma, </a:t>
          </a:r>
          <a:r>
            <a:rPr lang="tr-TR" i="1" dirty="0" err="1" smtClean="0"/>
            <a:t>intra</a:t>
          </a:r>
          <a:r>
            <a:rPr lang="tr-TR" i="1" dirty="0" smtClean="0"/>
            <a:t> </a:t>
          </a:r>
          <a:r>
            <a:rPr lang="tr-TR" i="1" dirty="0" err="1" smtClean="0"/>
            <a:t>uterin</a:t>
          </a:r>
          <a:r>
            <a:rPr lang="tr-TR" i="1" dirty="0" smtClean="0"/>
            <a:t> hayatta başlayıp, ölüme kadar devam eden bir süreçtir. </a:t>
          </a:r>
          <a:endParaRPr lang="tr-TR" i="1" dirty="0"/>
        </a:p>
      </dgm:t>
    </dgm:pt>
    <dgm:pt modelId="{34094B1B-DD32-40A8-A850-1FFD307C51D5}" type="parTrans" cxnId="{A34AFE78-BF62-4B02-8193-BBF13E3F00A5}">
      <dgm:prSet/>
      <dgm:spPr/>
      <dgm:t>
        <a:bodyPr/>
        <a:lstStyle/>
        <a:p>
          <a:endParaRPr lang="tr-TR"/>
        </a:p>
      </dgm:t>
    </dgm:pt>
    <dgm:pt modelId="{2AC13863-A450-4341-8457-F3019DE10118}" type="sibTrans" cxnId="{A34AFE78-BF62-4B02-8193-BBF13E3F00A5}">
      <dgm:prSet/>
      <dgm:spPr/>
      <dgm:t>
        <a:bodyPr/>
        <a:lstStyle/>
        <a:p>
          <a:endParaRPr lang="tr-TR"/>
        </a:p>
      </dgm:t>
    </dgm:pt>
    <dgm:pt modelId="{83157759-2047-411B-988B-B7267F5053FB}">
      <dgm:prSet/>
      <dgm:spPr/>
      <dgm:t>
        <a:bodyPr/>
        <a:lstStyle/>
        <a:p>
          <a:pPr rtl="0"/>
          <a:endParaRPr lang="tr-TR" dirty="0" smtClean="0"/>
        </a:p>
        <a:p>
          <a:pPr rtl="0"/>
          <a:r>
            <a:rPr lang="tr-TR" dirty="0" smtClean="0"/>
            <a:t>“</a:t>
          </a:r>
          <a:r>
            <a:rPr lang="tr-TR" b="1" dirty="0" smtClean="0"/>
            <a:t>Geriatri</a:t>
          </a:r>
          <a:r>
            <a:rPr lang="tr-TR" dirty="0" smtClean="0"/>
            <a:t>” </a:t>
          </a:r>
          <a:r>
            <a:rPr lang="tr-TR" i="1" dirty="0" smtClean="0"/>
            <a:t>yaşlıların sağlık sorunları, hastalıkları, sosyal ve fonksiyonel yaşamları, yaşam kaliteleri, koruyucu sağlık uygulamaları ile ilgilenen bilim dalı olup iç hastalıklarının bir yan dalıdır.</a:t>
          </a:r>
        </a:p>
      </dgm:t>
    </dgm:pt>
    <dgm:pt modelId="{7D424B76-F5AA-4DB6-AFE4-A5768971B9DB}" type="parTrans" cxnId="{A93D5272-48ED-4E79-B638-7EEF3B907B2F}">
      <dgm:prSet/>
      <dgm:spPr/>
      <dgm:t>
        <a:bodyPr/>
        <a:lstStyle/>
        <a:p>
          <a:endParaRPr lang="tr-TR"/>
        </a:p>
      </dgm:t>
    </dgm:pt>
    <dgm:pt modelId="{F10A17DC-78DE-409D-85A2-05F83AFE1D36}" type="sibTrans" cxnId="{A93D5272-48ED-4E79-B638-7EEF3B907B2F}">
      <dgm:prSet/>
      <dgm:spPr/>
      <dgm:t>
        <a:bodyPr/>
        <a:lstStyle/>
        <a:p>
          <a:endParaRPr lang="tr-TR"/>
        </a:p>
      </dgm:t>
    </dgm:pt>
    <dgm:pt modelId="{2AB63A06-7043-4013-9B66-81AFD7E10BA3}">
      <dgm:prSet/>
      <dgm:spPr/>
      <dgm:t>
        <a:bodyPr/>
        <a:lstStyle/>
        <a:p>
          <a:pPr rtl="0"/>
          <a:r>
            <a:rPr lang="tr-TR" b="1" i="1" dirty="0" smtClean="0"/>
            <a:t>Yaşlanma, </a:t>
          </a:r>
          <a:r>
            <a:rPr lang="tr-TR" i="1" dirty="0" smtClean="0"/>
            <a:t>organizmanın molekül, hücre, doku, organ ve sistem düzeyinde değişerek o tür için beklenen ömür süresinin sonuna doğru gelme sürecidir.</a:t>
          </a:r>
          <a:endParaRPr lang="tr-TR" i="1" dirty="0"/>
        </a:p>
      </dgm:t>
    </dgm:pt>
    <dgm:pt modelId="{9E0DB93C-29B7-43B7-B20F-FF119939FD58}" type="parTrans" cxnId="{2CD13EBA-1938-4494-ADAE-E23716090193}">
      <dgm:prSet/>
      <dgm:spPr/>
      <dgm:t>
        <a:bodyPr/>
        <a:lstStyle/>
        <a:p>
          <a:endParaRPr lang="tr-TR"/>
        </a:p>
      </dgm:t>
    </dgm:pt>
    <dgm:pt modelId="{9E37E09F-839F-4751-8392-A5BB6CD233F2}" type="sibTrans" cxnId="{2CD13EBA-1938-4494-ADAE-E23716090193}">
      <dgm:prSet/>
      <dgm:spPr/>
      <dgm:t>
        <a:bodyPr/>
        <a:lstStyle/>
        <a:p>
          <a:endParaRPr lang="tr-TR"/>
        </a:p>
      </dgm:t>
    </dgm:pt>
    <dgm:pt modelId="{8E381653-1B02-4F5B-BF1F-E63EEBDFAB17}">
      <dgm:prSet/>
      <dgm:spPr/>
      <dgm:t>
        <a:bodyPr/>
        <a:lstStyle/>
        <a:p>
          <a:pPr rtl="0"/>
          <a:r>
            <a:rPr lang="tr-TR" b="1" i="1" dirty="0" err="1" smtClean="0"/>
            <a:t>Gerontoloji</a:t>
          </a:r>
          <a:r>
            <a:rPr lang="tr-TR" b="1" i="1" dirty="0" smtClean="0"/>
            <a:t>, </a:t>
          </a:r>
          <a:r>
            <a:rPr lang="tr-TR" i="1" dirty="0" smtClean="0"/>
            <a:t>yaşlanma olaylarının biyolojik, sosyolojik, ekonomik ve çevresel bütün yönlerini inceleyen bilimdir.</a:t>
          </a:r>
          <a:endParaRPr lang="tr-TR" i="1" dirty="0"/>
        </a:p>
      </dgm:t>
    </dgm:pt>
    <dgm:pt modelId="{BA88704B-34AA-4FAC-A069-F7E456928DE5}" type="parTrans" cxnId="{6D3E6B5D-50AD-4F1E-A780-02901DF4C829}">
      <dgm:prSet/>
      <dgm:spPr/>
    </dgm:pt>
    <dgm:pt modelId="{0B56675F-E130-46F7-9B22-163413C9D6B0}" type="sibTrans" cxnId="{6D3E6B5D-50AD-4F1E-A780-02901DF4C829}">
      <dgm:prSet/>
      <dgm:spPr/>
    </dgm:pt>
    <dgm:pt modelId="{1E0EAE22-AD73-49F6-AAC3-3ED729406898}" type="pres">
      <dgm:prSet presAssocID="{CA5410D9-7323-4278-A6A7-F57DB6B007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6D24221-A9BB-47A3-895A-09D5958C1247}" type="pres">
      <dgm:prSet presAssocID="{9FE870A1-D9A7-4E25-9295-E292C8676434}" presName="parentText" presStyleLbl="node1" presStyleIdx="0" presStyleCnt="4" custLinFactY="-42835" custLinFactNeighborX="-74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0F3C27-CB61-4517-8B0D-4C921A3CBD0E}" type="pres">
      <dgm:prSet presAssocID="{2AC13863-A450-4341-8457-F3019DE10118}" presName="spacer" presStyleCnt="0"/>
      <dgm:spPr/>
    </dgm:pt>
    <dgm:pt modelId="{385390B2-7154-45FC-A541-87F55A3384A9}" type="pres">
      <dgm:prSet presAssocID="{2AB63A06-7043-4013-9B66-81AFD7E10BA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F2CE42-08C7-41D1-A416-317547F51879}" type="pres">
      <dgm:prSet presAssocID="{9E37E09F-839F-4751-8392-A5BB6CD233F2}" presName="spacer" presStyleCnt="0"/>
      <dgm:spPr/>
    </dgm:pt>
    <dgm:pt modelId="{986DCF81-2D2F-4551-8508-BB11B59F0A0C}" type="pres">
      <dgm:prSet presAssocID="{8E381653-1B02-4F5B-BF1F-E63EEBDFAB1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24F4A6-3588-43B5-BD0A-7F48D5465FE9}" type="pres">
      <dgm:prSet presAssocID="{0B56675F-E130-46F7-9B22-163413C9D6B0}" presName="spacer" presStyleCnt="0"/>
      <dgm:spPr/>
    </dgm:pt>
    <dgm:pt modelId="{E8FCABAD-D282-43CD-9343-1B461FF3D5C9}" type="pres">
      <dgm:prSet presAssocID="{83157759-2047-411B-988B-B7267F5053F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6A63547-17EB-45E5-A519-61454150F4CC}" type="presOf" srcId="{2AB63A06-7043-4013-9B66-81AFD7E10BA3}" destId="{385390B2-7154-45FC-A541-87F55A3384A9}" srcOrd="0" destOrd="0" presId="urn:microsoft.com/office/officeart/2005/8/layout/vList2"/>
    <dgm:cxn modelId="{DC801652-3E80-49E5-A8D0-371C8C5A4E3D}" type="presOf" srcId="{9FE870A1-D9A7-4E25-9295-E292C8676434}" destId="{F6D24221-A9BB-47A3-895A-09D5958C1247}" srcOrd="0" destOrd="0" presId="urn:microsoft.com/office/officeart/2005/8/layout/vList2"/>
    <dgm:cxn modelId="{2CD13EBA-1938-4494-ADAE-E23716090193}" srcId="{CA5410D9-7323-4278-A6A7-F57DB6B00792}" destId="{2AB63A06-7043-4013-9B66-81AFD7E10BA3}" srcOrd="1" destOrd="0" parTransId="{9E0DB93C-29B7-43B7-B20F-FF119939FD58}" sibTransId="{9E37E09F-839F-4751-8392-A5BB6CD233F2}"/>
    <dgm:cxn modelId="{6D3E6B5D-50AD-4F1E-A780-02901DF4C829}" srcId="{CA5410D9-7323-4278-A6A7-F57DB6B00792}" destId="{8E381653-1B02-4F5B-BF1F-E63EEBDFAB17}" srcOrd="2" destOrd="0" parTransId="{BA88704B-34AA-4FAC-A069-F7E456928DE5}" sibTransId="{0B56675F-E130-46F7-9B22-163413C9D6B0}"/>
    <dgm:cxn modelId="{A34AFE78-BF62-4B02-8193-BBF13E3F00A5}" srcId="{CA5410D9-7323-4278-A6A7-F57DB6B00792}" destId="{9FE870A1-D9A7-4E25-9295-E292C8676434}" srcOrd="0" destOrd="0" parTransId="{34094B1B-DD32-40A8-A850-1FFD307C51D5}" sibTransId="{2AC13863-A450-4341-8457-F3019DE10118}"/>
    <dgm:cxn modelId="{F491BD72-4ED2-45C3-A87E-E3FD8EA0A1A2}" type="presOf" srcId="{CA5410D9-7323-4278-A6A7-F57DB6B00792}" destId="{1E0EAE22-AD73-49F6-AAC3-3ED729406898}" srcOrd="0" destOrd="0" presId="urn:microsoft.com/office/officeart/2005/8/layout/vList2"/>
    <dgm:cxn modelId="{F393F56A-5411-4EE8-9F38-E067764A2B39}" type="presOf" srcId="{8E381653-1B02-4F5B-BF1F-E63EEBDFAB17}" destId="{986DCF81-2D2F-4551-8508-BB11B59F0A0C}" srcOrd="0" destOrd="0" presId="urn:microsoft.com/office/officeart/2005/8/layout/vList2"/>
    <dgm:cxn modelId="{733CEB09-341C-4690-A582-19973BA942BC}" type="presOf" srcId="{83157759-2047-411B-988B-B7267F5053FB}" destId="{E8FCABAD-D282-43CD-9343-1B461FF3D5C9}" srcOrd="0" destOrd="0" presId="urn:microsoft.com/office/officeart/2005/8/layout/vList2"/>
    <dgm:cxn modelId="{A93D5272-48ED-4E79-B638-7EEF3B907B2F}" srcId="{CA5410D9-7323-4278-A6A7-F57DB6B00792}" destId="{83157759-2047-411B-988B-B7267F5053FB}" srcOrd="3" destOrd="0" parTransId="{7D424B76-F5AA-4DB6-AFE4-A5768971B9DB}" sibTransId="{F10A17DC-78DE-409D-85A2-05F83AFE1D36}"/>
    <dgm:cxn modelId="{EE8F081A-3BD4-424E-91BC-920656101571}" type="presParOf" srcId="{1E0EAE22-AD73-49F6-AAC3-3ED729406898}" destId="{F6D24221-A9BB-47A3-895A-09D5958C1247}" srcOrd="0" destOrd="0" presId="urn:microsoft.com/office/officeart/2005/8/layout/vList2"/>
    <dgm:cxn modelId="{9B0B9EC5-E03A-4B16-9ED1-56671A65194B}" type="presParOf" srcId="{1E0EAE22-AD73-49F6-AAC3-3ED729406898}" destId="{D00F3C27-CB61-4517-8B0D-4C921A3CBD0E}" srcOrd="1" destOrd="0" presId="urn:microsoft.com/office/officeart/2005/8/layout/vList2"/>
    <dgm:cxn modelId="{889F9CAF-0C3C-4EC0-8D33-7365E8294405}" type="presParOf" srcId="{1E0EAE22-AD73-49F6-AAC3-3ED729406898}" destId="{385390B2-7154-45FC-A541-87F55A3384A9}" srcOrd="2" destOrd="0" presId="urn:microsoft.com/office/officeart/2005/8/layout/vList2"/>
    <dgm:cxn modelId="{959EF5CA-0B5A-4342-A362-29303DD105A4}" type="presParOf" srcId="{1E0EAE22-AD73-49F6-AAC3-3ED729406898}" destId="{08F2CE42-08C7-41D1-A416-317547F51879}" srcOrd="3" destOrd="0" presId="urn:microsoft.com/office/officeart/2005/8/layout/vList2"/>
    <dgm:cxn modelId="{F08B694F-5EB3-44FC-8ED3-044A8A4E9B8B}" type="presParOf" srcId="{1E0EAE22-AD73-49F6-AAC3-3ED729406898}" destId="{986DCF81-2D2F-4551-8508-BB11B59F0A0C}" srcOrd="4" destOrd="0" presId="urn:microsoft.com/office/officeart/2005/8/layout/vList2"/>
    <dgm:cxn modelId="{68A0F165-99A5-4707-96E9-232C53E9647A}" type="presParOf" srcId="{1E0EAE22-AD73-49F6-AAC3-3ED729406898}" destId="{A524F4A6-3588-43B5-BD0A-7F48D5465FE9}" srcOrd="5" destOrd="0" presId="urn:microsoft.com/office/officeart/2005/8/layout/vList2"/>
    <dgm:cxn modelId="{362F0B4D-92A3-48DE-B5AF-90A1C01CECD9}" type="presParOf" srcId="{1E0EAE22-AD73-49F6-AAC3-3ED729406898}" destId="{E8FCABAD-D282-43CD-9343-1B461FF3D5C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AC3AEB-A082-4655-9409-7707DFAEE206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tr-TR"/>
        </a:p>
      </dgm:t>
    </dgm:pt>
    <dgm:pt modelId="{B4DB867D-B725-4029-A081-3CE8D35F1949}">
      <dgm:prSet/>
      <dgm:spPr/>
      <dgm:t>
        <a:bodyPr/>
        <a:lstStyle/>
        <a:p>
          <a:pPr rtl="0"/>
          <a:r>
            <a:rPr lang="tr-TR" b="1" smtClean="0"/>
            <a:t>TÜRKİYE VE DÜNYADA YAŞLI NÜFUSU</a:t>
          </a:r>
          <a:endParaRPr lang="tr-TR"/>
        </a:p>
      </dgm:t>
    </dgm:pt>
    <dgm:pt modelId="{D216BAB2-F93A-4158-855D-B299C18F620C}" type="parTrans" cxnId="{FD75EB0A-805D-4D51-AE23-29617EB0A795}">
      <dgm:prSet/>
      <dgm:spPr/>
      <dgm:t>
        <a:bodyPr/>
        <a:lstStyle/>
        <a:p>
          <a:endParaRPr lang="tr-TR"/>
        </a:p>
      </dgm:t>
    </dgm:pt>
    <dgm:pt modelId="{65F4346A-5625-4D1B-BE09-94FB17E23C70}" type="sibTrans" cxnId="{FD75EB0A-805D-4D51-AE23-29617EB0A795}">
      <dgm:prSet/>
      <dgm:spPr/>
      <dgm:t>
        <a:bodyPr/>
        <a:lstStyle/>
        <a:p>
          <a:endParaRPr lang="tr-TR"/>
        </a:p>
      </dgm:t>
    </dgm:pt>
    <dgm:pt modelId="{88426848-D010-42F3-AB1A-6CB978DB244A}" type="pres">
      <dgm:prSet presAssocID="{B1AC3AEB-A082-4655-9409-7707DFAEE2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BECF04A-DF85-4F70-A6F1-2931EC1AF4EC}" type="pres">
      <dgm:prSet presAssocID="{B4DB867D-B725-4029-A081-3CE8D35F194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D467950-DA4C-48D8-BC2E-8207BD8A930F}" type="presOf" srcId="{B1AC3AEB-A082-4655-9409-7707DFAEE206}" destId="{88426848-D010-42F3-AB1A-6CB978DB244A}" srcOrd="0" destOrd="0" presId="urn:microsoft.com/office/officeart/2005/8/layout/vList2"/>
    <dgm:cxn modelId="{FD75EB0A-805D-4D51-AE23-29617EB0A795}" srcId="{B1AC3AEB-A082-4655-9409-7707DFAEE206}" destId="{B4DB867D-B725-4029-A081-3CE8D35F1949}" srcOrd="0" destOrd="0" parTransId="{D216BAB2-F93A-4158-855D-B299C18F620C}" sibTransId="{65F4346A-5625-4D1B-BE09-94FB17E23C70}"/>
    <dgm:cxn modelId="{53733457-E14A-4536-AED6-1701CC423DF1}" type="presOf" srcId="{B4DB867D-B725-4029-A081-3CE8D35F1949}" destId="{CBECF04A-DF85-4F70-A6F1-2931EC1AF4EC}" srcOrd="0" destOrd="0" presId="urn:microsoft.com/office/officeart/2005/8/layout/vList2"/>
    <dgm:cxn modelId="{BC05565B-DC37-40C2-8304-B457A42954D8}" type="presParOf" srcId="{88426848-D010-42F3-AB1A-6CB978DB244A}" destId="{CBECF04A-DF85-4F70-A6F1-2931EC1AF4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06A5B1-DE13-4CD2-826F-166C82EB69A7}" type="doc">
      <dgm:prSet loTypeId="urn:microsoft.com/office/officeart/2005/8/layout/hList7#1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30837F25-E668-4B55-B7E7-D904B8DBE039}">
      <dgm:prSet/>
      <dgm:spPr/>
      <dgm:t>
        <a:bodyPr/>
        <a:lstStyle/>
        <a:p>
          <a:pPr rtl="0"/>
          <a:r>
            <a:rPr lang="tr-TR" dirty="0" smtClean="0"/>
            <a:t>1985’te 65 yaş ve üzeri bireyler tüm toplumun %4,2’sini (2,2 milyon) teşkil ederken bu oran bugün %7,7 (5,8 milyon) seviyelerindedir (TUİK 2013).</a:t>
          </a:r>
          <a:endParaRPr lang="tr-TR" dirty="0"/>
        </a:p>
      </dgm:t>
    </dgm:pt>
    <dgm:pt modelId="{D741790B-875A-40EC-A5F6-43A7A799D17D}" type="parTrans" cxnId="{0D51D93D-96BC-433B-9B82-767DE1F5D3B8}">
      <dgm:prSet/>
      <dgm:spPr/>
      <dgm:t>
        <a:bodyPr/>
        <a:lstStyle/>
        <a:p>
          <a:endParaRPr lang="tr-TR"/>
        </a:p>
      </dgm:t>
    </dgm:pt>
    <dgm:pt modelId="{A663BFE9-EE74-4376-996C-0BE79A83724C}" type="sibTrans" cxnId="{0D51D93D-96BC-433B-9B82-767DE1F5D3B8}">
      <dgm:prSet/>
      <dgm:spPr/>
      <dgm:t>
        <a:bodyPr/>
        <a:lstStyle/>
        <a:p>
          <a:endParaRPr lang="tr-TR"/>
        </a:p>
      </dgm:t>
    </dgm:pt>
    <dgm:pt modelId="{99C8E783-83E1-4A54-A79F-6C022387D71E}" type="pres">
      <dgm:prSet presAssocID="{8906A5B1-DE13-4CD2-826F-166C82EB69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AE1AC5E-8F23-4DEC-9004-AF3E3FEC303F}" type="pres">
      <dgm:prSet presAssocID="{8906A5B1-DE13-4CD2-826F-166C82EB69A7}" presName="fgShape" presStyleLbl="fgShp" presStyleIdx="0" presStyleCnt="1"/>
      <dgm:spPr/>
    </dgm:pt>
    <dgm:pt modelId="{B6754750-3896-4505-B71D-FC2934E3B0CC}" type="pres">
      <dgm:prSet presAssocID="{8906A5B1-DE13-4CD2-826F-166C82EB69A7}" presName="linComp" presStyleCnt="0"/>
      <dgm:spPr/>
    </dgm:pt>
    <dgm:pt modelId="{23919D94-FB77-4A29-90E5-FDBC324501FF}" type="pres">
      <dgm:prSet presAssocID="{30837F25-E668-4B55-B7E7-D904B8DBE039}" presName="compNode" presStyleCnt="0"/>
      <dgm:spPr/>
    </dgm:pt>
    <dgm:pt modelId="{CDD0D235-261E-4BE7-8392-C86A0E98ED8D}" type="pres">
      <dgm:prSet presAssocID="{30837F25-E668-4B55-B7E7-D904B8DBE039}" presName="bkgdShape" presStyleLbl="node1" presStyleIdx="0" presStyleCnt="1" custLinFactNeighborX="126" custLinFactNeighborY="-12096"/>
      <dgm:spPr/>
      <dgm:t>
        <a:bodyPr/>
        <a:lstStyle/>
        <a:p>
          <a:endParaRPr lang="tr-TR"/>
        </a:p>
      </dgm:t>
    </dgm:pt>
    <dgm:pt modelId="{C7415A78-DD18-4945-8ECF-D9DD14E10F74}" type="pres">
      <dgm:prSet presAssocID="{30837F25-E668-4B55-B7E7-D904B8DBE039}" presName="nodeTx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47459E-923E-4329-BC26-8724E0E8EFFF}" type="pres">
      <dgm:prSet presAssocID="{30837F25-E668-4B55-B7E7-D904B8DBE039}" presName="invisiNode" presStyleLbl="node1" presStyleIdx="0" presStyleCnt="1"/>
      <dgm:spPr/>
    </dgm:pt>
    <dgm:pt modelId="{684F6353-4E55-451E-B052-DB11543614EC}" type="pres">
      <dgm:prSet presAssocID="{30837F25-E668-4B55-B7E7-D904B8DBE039}" presName="imagNode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tr-TR"/>
        </a:p>
      </dgm:t>
    </dgm:pt>
  </dgm:ptLst>
  <dgm:cxnLst>
    <dgm:cxn modelId="{3D9C49C5-92B4-4CF4-A000-307A113A17E2}" type="presOf" srcId="{30837F25-E668-4B55-B7E7-D904B8DBE039}" destId="{CDD0D235-261E-4BE7-8392-C86A0E98ED8D}" srcOrd="0" destOrd="0" presId="urn:microsoft.com/office/officeart/2005/8/layout/hList7#1"/>
    <dgm:cxn modelId="{366858A6-8204-4987-9C63-E517F286D536}" type="presOf" srcId="{8906A5B1-DE13-4CD2-826F-166C82EB69A7}" destId="{99C8E783-83E1-4A54-A79F-6C022387D71E}" srcOrd="0" destOrd="0" presId="urn:microsoft.com/office/officeart/2005/8/layout/hList7#1"/>
    <dgm:cxn modelId="{0D51D93D-96BC-433B-9B82-767DE1F5D3B8}" srcId="{8906A5B1-DE13-4CD2-826F-166C82EB69A7}" destId="{30837F25-E668-4B55-B7E7-D904B8DBE039}" srcOrd="0" destOrd="0" parTransId="{D741790B-875A-40EC-A5F6-43A7A799D17D}" sibTransId="{A663BFE9-EE74-4376-996C-0BE79A83724C}"/>
    <dgm:cxn modelId="{E404526B-C610-40F6-A694-FBFD4A78DAB8}" type="presOf" srcId="{30837F25-E668-4B55-B7E7-D904B8DBE039}" destId="{C7415A78-DD18-4945-8ECF-D9DD14E10F74}" srcOrd="1" destOrd="0" presId="urn:microsoft.com/office/officeart/2005/8/layout/hList7#1"/>
    <dgm:cxn modelId="{B4AA949E-76AB-429D-BCE8-3EFF9919B57F}" type="presParOf" srcId="{99C8E783-83E1-4A54-A79F-6C022387D71E}" destId="{FAE1AC5E-8F23-4DEC-9004-AF3E3FEC303F}" srcOrd="0" destOrd="0" presId="urn:microsoft.com/office/officeart/2005/8/layout/hList7#1"/>
    <dgm:cxn modelId="{2D1E6BCC-E15C-4980-9E2B-A3065D8988F6}" type="presParOf" srcId="{99C8E783-83E1-4A54-A79F-6C022387D71E}" destId="{B6754750-3896-4505-B71D-FC2934E3B0CC}" srcOrd="1" destOrd="0" presId="urn:microsoft.com/office/officeart/2005/8/layout/hList7#1"/>
    <dgm:cxn modelId="{764B7914-9F1C-4AA6-9B64-EC5F59581DE4}" type="presParOf" srcId="{B6754750-3896-4505-B71D-FC2934E3B0CC}" destId="{23919D94-FB77-4A29-90E5-FDBC324501FF}" srcOrd="0" destOrd="0" presId="urn:microsoft.com/office/officeart/2005/8/layout/hList7#1"/>
    <dgm:cxn modelId="{27D8CBBB-C355-4DB7-A22A-AE364F096619}" type="presParOf" srcId="{23919D94-FB77-4A29-90E5-FDBC324501FF}" destId="{CDD0D235-261E-4BE7-8392-C86A0E98ED8D}" srcOrd="0" destOrd="0" presId="urn:microsoft.com/office/officeart/2005/8/layout/hList7#1"/>
    <dgm:cxn modelId="{E3854492-6EA7-4408-9D83-661964E63961}" type="presParOf" srcId="{23919D94-FB77-4A29-90E5-FDBC324501FF}" destId="{C7415A78-DD18-4945-8ECF-D9DD14E10F74}" srcOrd="1" destOrd="0" presId="urn:microsoft.com/office/officeart/2005/8/layout/hList7#1"/>
    <dgm:cxn modelId="{90F3EBB1-8675-49E9-8A43-3011D2505EFE}" type="presParOf" srcId="{23919D94-FB77-4A29-90E5-FDBC324501FF}" destId="{3347459E-923E-4329-BC26-8724E0E8EFFF}" srcOrd="2" destOrd="0" presId="urn:microsoft.com/office/officeart/2005/8/layout/hList7#1"/>
    <dgm:cxn modelId="{9298114F-401D-45E0-8768-80C825A217FC}" type="presParOf" srcId="{23919D94-FB77-4A29-90E5-FDBC324501FF}" destId="{684F6353-4E55-451E-B052-DB11543614EC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5EB630-EA32-43C3-8C7B-B1AF42C5F76A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E8D7651B-E911-4F47-AA62-576566C94563}">
      <dgm:prSet/>
      <dgm:spPr/>
      <dgm:t>
        <a:bodyPr/>
        <a:lstStyle/>
        <a:p>
          <a:pPr rtl="0"/>
          <a:r>
            <a:rPr lang="tr-TR" smtClean="0"/>
            <a:t>Yaşlı nüfus oranı dünyanın birçok gelişmiş ülkesinde önemli düzeylere ulaşmıştır. </a:t>
          </a:r>
          <a:endParaRPr lang="tr-TR"/>
        </a:p>
      </dgm:t>
    </dgm:pt>
    <dgm:pt modelId="{06264DCF-A590-4634-A284-2C210CE8CB02}" type="parTrans" cxnId="{A874F7AD-68F2-492E-AEC1-0C901169DF6E}">
      <dgm:prSet/>
      <dgm:spPr/>
      <dgm:t>
        <a:bodyPr/>
        <a:lstStyle/>
        <a:p>
          <a:endParaRPr lang="tr-TR"/>
        </a:p>
      </dgm:t>
    </dgm:pt>
    <dgm:pt modelId="{A6DDD522-4C9A-4DE8-8449-B1F9481B8F98}" type="sibTrans" cxnId="{A874F7AD-68F2-492E-AEC1-0C901169DF6E}">
      <dgm:prSet/>
      <dgm:spPr/>
      <dgm:t>
        <a:bodyPr/>
        <a:lstStyle/>
        <a:p>
          <a:endParaRPr lang="tr-TR"/>
        </a:p>
      </dgm:t>
    </dgm:pt>
    <dgm:pt modelId="{FCBE543F-1D77-40AC-8F69-00D4F320874E}">
      <dgm:prSet/>
      <dgm:spPr/>
      <dgm:t>
        <a:bodyPr/>
        <a:lstStyle/>
        <a:p>
          <a:pPr rtl="0"/>
          <a:r>
            <a:rPr lang="tr-TR" smtClean="0"/>
            <a:t>2010 yılında 65 Yaş üzeri nüfus oranı;</a:t>
          </a:r>
          <a:endParaRPr lang="tr-TR"/>
        </a:p>
      </dgm:t>
    </dgm:pt>
    <dgm:pt modelId="{F3ABCBE2-ABBD-4776-A779-F73C2D9C9EBA}" type="parTrans" cxnId="{D76D4E71-CC1B-42AC-8235-B6152AF71F18}">
      <dgm:prSet/>
      <dgm:spPr/>
      <dgm:t>
        <a:bodyPr/>
        <a:lstStyle/>
        <a:p>
          <a:endParaRPr lang="tr-TR"/>
        </a:p>
      </dgm:t>
    </dgm:pt>
    <dgm:pt modelId="{98C3124D-44DE-4D5E-923C-7F971AFDA054}" type="sibTrans" cxnId="{D76D4E71-CC1B-42AC-8235-B6152AF71F18}">
      <dgm:prSet/>
      <dgm:spPr/>
      <dgm:t>
        <a:bodyPr/>
        <a:lstStyle/>
        <a:p>
          <a:endParaRPr lang="tr-TR"/>
        </a:p>
      </dgm:t>
    </dgm:pt>
    <dgm:pt modelId="{A960B138-C587-468D-BC1D-183598EE53FF}">
      <dgm:prSet/>
      <dgm:spPr/>
      <dgm:t>
        <a:bodyPr/>
        <a:lstStyle/>
        <a:p>
          <a:pPr rtl="0"/>
          <a:r>
            <a:rPr lang="tr-TR" smtClean="0"/>
            <a:t>-Amerika Birleşik Devletlerinde %13.0, </a:t>
          </a:r>
          <a:endParaRPr lang="tr-TR"/>
        </a:p>
      </dgm:t>
    </dgm:pt>
    <dgm:pt modelId="{339D96D5-1D27-42B5-902E-6E3660B14943}" type="parTrans" cxnId="{B05AAFA2-1CB4-41FF-9980-75E1673BB2F0}">
      <dgm:prSet/>
      <dgm:spPr/>
      <dgm:t>
        <a:bodyPr/>
        <a:lstStyle/>
        <a:p>
          <a:endParaRPr lang="tr-TR"/>
        </a:p>
      </dgm:t>
    </dgm:pt>
    <dgm:pt modelId="{2B0CAEEE-AFD5-46E9-A4DD-E65F6E48881C}" type="sibTrans" cxnId="{B05AAFA2-1CB4-41FF-9980-75E1673BB2F0}">
      <dgm:prSet/>
      <dgm:spPr/>
      <dgm:t>
        <a:bodyPr/>
        <a:lstStyle/>
        <a:p>
          <a:endParaRPr lang="tr-TR"/>
        </a:p>
      </dgm:t>
    </dgm:pt>
    <dgm:pt modelId="{237AB9F0-D7AA-4EAF-A5FC-D93C87936D86}">
      <dgm:prSet/>
      <dgm:spPr/>
      <dgm:t>
        <a:bodyPr/>
        <a:lstStyle/>
        <a:p>
          <a:pPr rtl="0"/>
          <a:r>
            <a:rPr lang="tr-TR" smtClean="0"/>
            <a:t>-Avustralya’da %13.9, </a:t>
          </a:r>
          <a:endParaRPr lang="tr-TR"/>
        </a:p>
      </dgm:t>
    </dgm:pt>
    <dgm:pt modelId="{0848E000-071C-4D33-B993-1308F0A4B2C4}" type="parTrans" cxnId="{17CEB8C1-B707-4D7E-866B-14C517F6D23F}">
      <dgm:prSet/>
      <dgm:spPr/>
      <dgm:t>
        <a:bodyPr/>
        <a:lstStyle/>
        <a:p>
          <a:endParaRPr lang="tr-TR"/>
        </a:p>
      </dgm:t>
    </dgm:pt>
    <dgm:pt modelId="{3A762F4E-A6F4-4921-88D9-75F62A3BA066}" type="sibTrans" cxnId="{17CEB8C1-B707-4D7E-866B-14C517F6D23F}">
      <dgm:prSet/>
      <dgm:spPr/>
      <dgm:t>
        <a:bodyPr/>
        <a:lstStyle/>
        <a:p>
          <a:endParaRPr lang="tr-TR"/>
        </a:p>
      </dgm:t>
    </dgm:pt>
    <dgm:pt modelId="{65A7B3B0-FB10-4D6A-A63B-5C3D086232D0}">
      <dgm:prSet/>
      <dgm:spPr/>
      <dgm:t>
        <a:bodyPr/>
        <a:lstStyle/>
        <a:p>
          <a:pPr rtl="0"/>
          <a:r>
            <a:rPr lang="tr-TR" smtClean="0"/>
            <a:t>-Avusturya’da %17.6, </a:t>
          </a:r>
          <a:endParaRPr lang="tr-TR"/>
        </a:p>
      </dgm:t>
    </dgm:pt>
    <dgm:pt modelId="{C59867CB-FE5A-445C-B122-C093C8066FDD}" type="parTrans" cxnId="{6A6C26DC-813C-4A53-B971-F9FD07DA6116}">
      <dgm:prSet/>
      <dgm:spPr/>
      <dgm:t>
        <a:bodyPr/>
        <a:lstStyle/>
        <a:p>
          <a:endParaRPr lang="tr-TR"/>
        </a:p>
      </dgm:t>
    </dgm:pt>
    <dgm:pt modelId="{A6526833-9AC1-4A20-945C-B7B71964ABF2}" type="sibTrans" cxnId="{6A6C26DC-813C-4A53-B971-F9FD07DA6116}">
      <dgm:prSet/>
      <dgm:spPr/>
      <dgm:t>
        <a:bodyPr/>
        <a:lstStyle/>
        <a:p>
          <a:endParaRPr lang="tr-TR"/>
        </a:p>
      </dgm:t>
    </dgm:pt>
    <dgm:pt modelId="{75659755-DE05-4DA0-BD41-F4623FF02EDD}">
      <dgm:prSet/>
      <dgm:spPr/>
      <dgm:t>
        <a:bodyPr/>
        <a:lstStyle/>
        <a:p>
          <a:pPr rtl="0"/>
          <a:r>
            <a:rPr lang="tr-TR" smtClean="0"/>
            <a:t>-Belçika’da %17.4, </a:t>
          </a:r>
          <a:endParaRPr lang="tr-TR"/>
        </a:p>
      </dgm:t>
    </dgm:pt>
    <dgm:pt modelId="{035EE814-3067-49D1-A620-1CD044C4046A}" type="parTrans" cxnId="{DEE47066-6A48-491A-9075-A88FD7E59176}">
      <dgm:prSet/>
      <dgm:spPr/>
      <dgm:t>
        <a:bodyPr/>
        <a:lstStyle/>
        <a:p>
          <a:endParaRPr lang="tr-TR"/>
        </a:p>
      </dgm:t>
    </dgm:pt>
    <dgm:pt modelId="{CEDAC444-8576-49CC-B61A-5CF11026B774}" type="sibTrans" cxnId="{DEE47066-6A48-491A-9075-A88FD7E59176}">
      <dgm:prSet/>
      <dgm:spPr/>
      <dgm:t>
        <a:bodyPr/>
        <a:lstStyle/>
        <a:p>
          <a:endParaRPr lang="tr-TR"/>
        </a:p>
      </dgm:t>
    </dgm:pt>
    <dgm:pt modelId="{E21B8965-CF23-41E7-A620-3839B11F79CA}">
      <dgm:prSet/>
      <dgm:spPr/>
      <dgm:t>
        <a:bodyPr/>
        <a:lstStyle/>
        <a:p>
          <a:pPr rtl="0"/>
          <a:r>
            <a:rPr lang="tr-TR" smtClean="0"/>
            <a:t>-Fransa’da %17.0, </a:t>
          </a:r>
          <a:endParaRPr lang="tr-TR"/>
        </a:p>
      </dgm:t>
    </dgm:pt>
    <dgm:pt modelId="{CBFB6AB0-1DEA-4BEB-9D97-000C8A094D39}" type="parTrans" cxnId="{E105066B-60AC-4F84-A840-00B6CF1C2AD7}">
      <dgm:prSet/>
      <dgm:spPr/>
      <dgm:t>
        <a:bodyPr/>
        <a:lstStyle/>
        <a:p>
          <a:endParaRPr lang="tr-TR"/>
        </a:p>
      </dgm:t>
    </dgm:pt>
    <dgm:pt modelId="{9C6B2B46-1616-4313-A633-E21CA229FB9C}" type="sibTrans" cxnId="{E105066B-60AC-4F84-A840-00B6CF1C2AD7}">
      <dgm:prSet/>
      <dgm:spPr/>
      <dgm:t>
        <a:bodyPr/>
        <a:lstStyle/>
        <a:p>
          <a:endParaRPr lang="tr-TR"/>
        </a:p>
      </dgm:t>
    </dgm:pt>
    <dgm:pt modelId="{AB747EDE-F9C4-4800-ACAB-D555F184CD10}">
      <dgm:prSet/>
      <dgm:spPr/>
      <dgm:t>
        <a:bodyPr/>
        <a:lstStyle/>
        <a:p>
          <a:pPr rtl="0"/>
          <a:r>
            <a:rPr lang="tr-TR" smtClean="0"/>
            <a:t>-Almanya’da %20.5, </a:t>
          </a:r>
          <a:endParaRPr lang="tr-TR"/>
        </a:p>
      </dgm:t>
    </dgm:pt>
    <dgm:pt modelId="{4AC27F73-A6C1-4F31-A9E4-9134E4E59FBE}" type="parTrans" cxnId="{0BE883C3-B73F-44A6-B5D6-8F36DD74C49F}">
      <dgm:prSet/>
      <dgm:spPr/>
      <dgm:t>
        <a:bodyPr/>
        <a:lstStyle/>
        <a:p>
          <a:endParaRPr lang="tr-TR"/>
        </a:p>
      </dgm:t>
    </dgm:pt>
    <dgm:pt modelId="{DB0DC06E-5C40-4E79-A259-37C454E8AFE7}" type="sibTrans" cxnId="{0BE883C3-B73F-44A6-B5D6-8F36DD74C49F}">
      <dgm:prSet/>
      <dgm:spPr/>
      <dgm:t>
        <a:bodyPr/>
        <a:lstStyle/>
        <a:p>
          <a:endParaRPr lang="tr-TR"/>
        </a:p>
      </dgm:t>
    </dgm:pt>
    <dgm:pt modelId="{B95C7795-3C16-4547-ACE9-AC421844B3CB}">
      <dgm:prSet/>
      <dgm:spPr/>
      <dgm:t>
        <a:bodyPr/>
        <a:lstStyle/>
        <a:p>
          <a:pPr rtl="0"/>
          <a:r>
            <a:rPr lang="tr-TR" smtClean="0"/>
            <a:t>-Yunanistan’da %18.3, </a:t>
          </a:r>
          <a:endParaRPr lang="tr-TR"/>
        </a:p>
      </dgm:t>
    </dgm:pt>
    <dgm:pt modelId="{5B12A0F2-D4D8-4DD1-BC6A-6A081C3564CF}" type="parTrans" cxnId="{F4597075-367E-4922-818F-B9E8D871AF4C}">
      <dgm:prSet/>
      <dgm:spPr/>
      <dgm:t>
        <a:bodyPr/>
        <a:lstStyle/>
        <a:p>
          <a:endParaRPr lang="tr-TR"/>
        </a:p>
      </dgm:t>
    </dgm:pt>
    <dgm:pt modelId="{7C0F9D40-0E63-40F6-8D9C-16FD1F8EE68B}" type="sibTrans" cxnId="{F4597075-367E-4922-818F-B9E8D871AF4C}">
      <dgm:prSet/>
      <dgm:spPr/>
      <dgm:t>
        <a:bodyPr/>
        <a:lstStyle/>
        <a:p>
          <a:endParaRPr lang="tr-TR"/>
        </a:p>
      </dgm:t>
    </dgm:pt>
    <dgm:pt modelId="{B494945E-5CE4-4028-9421-E50E974105B4}">
      <dgm:prSet/>
      <dgm:spPr/>
      <dgm:t>
        <a:bodyPr/>
        <a:lstStyle/>
        <a:p>
          <a:pPr rtl="0"/>
          <a:r>
            <a:rPr lang="tr-TR" smtClean="0"/>
            <a:t>-Japonya’da %22.6’dır. </a:t>
          </a:r>
          <a:endParaRPr lang="tr-TR"/>
        </a:p>
      </dgm:t>
    </dgm:pt>
    <dgm:pt modelId="{5DAD851F-51C7-4533-BED9-3F4C618E8D78}" type="parTrans" cxnId="{6187158B-1569-4CCB-B119-D6623F6C8635}">
      <dgm:prSet/>
      <dgm:spPr/>
      <dgm:t>
        <a:bodyPr/>
        <a:lstStyle/>
        <a:p>
          <a:endParaRPr lang="tr-TR"/>
        </a:p>
      </dgm:t>
    </dgm:pt>
    <dgm:pt modelId="{6B82C872-562F-427D-86F1-CBB33FFFBC72}" type="sibTrans" cxnId="{6187158B-1569-4CCB-B119-D6623F6C8635}">
      <dgm:prSet/>
      <dgm:spPr/>
      <dgm:t>
        <a:bodyPr/>
        <a:lstStyle/>
        <a:p>
          <a:endParaRPr lang="tr-TR"/>
        </a:p>
      </dgm:t>
    </dgm:pt>
    <dgm:pt modelId="{519D9690-D5E5-4F9C-BB88-9A87B564F1C2}" type="pres">
      <dgm:prSet presAssocID="{665EB630-EA32-43C3-8C7B-B1AF42C5F7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527D6AF-4966-47B7-BB65-1CCE65AF25F5}" type="pres">
      <dgm:prSet presAssocID="{E8D7651B-E911-4F47-AA62-576566C94563}" presName="linNode" presStyleCnt="0"/>
      <dgm:spPr/>
    </dgm:pt>
    <dgm:pt modelId="{BF4B4586-2F68-4C5B-A3E8-6137A68C6C7A}" type="pres">
      <dgm:prSet presAssocID="{E8D7651B-E911-4F47-AA62-576566C94563}" presName="parentText" presStyleLbl="node1" presStyleIdx="0" presStyleCnt="2" custScaleX="277778" custScaleY="2918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8713F3-9AFA-48D9-A9F5-F7FB3E4E0D13}" type="pres">
      <dgm:prSet presAssocID="{A6DDD522-4C9A-4DE8-8449-B1F9481B8F98}" presName="sp" presStyleCnt="0"/>
      <dgm:spPr/>
    </dgm:pt>
    <dgm:pt modelId="{FBD6DBF9-FA03-494C-9D63-F049C6B9E41D}" type="pres">
      <dgm:prSet presAssocID="{FCBE543F-1D77-40AC-8F69-00D4F320874E}" presName="linNode" presStyleCnt="0"/>
      <dgm:spPr/>
    </dgm:pt>
    <dgm:pt modelId="{BA5BFBC8-BA92-4619-AC44-1F069B932979}" type="pres">
      <dgm:prSet presAssocID="{FCBE543F-1D77-40AC-8F69-00D4F320874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14706D-9571-4943-B32C-0004DA0496F5}" type="pres">
      <dgm:prSet presAssocID="{FCBE543F-1D77-40AC-8F69-00D4F320874E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874F7AD-68F2-492E-AEC1-0C901169DF6E}" srcId="{665EB630-EA32-43C3-8C7B-B1AF42C5F76A}" destId="{E8D7651B-E911-4F47-AA62-576566C94563}" srcOrd="0" destOrd="0" parTransId="{06264DCF-A590-4634-A284-2C210CE8CB02}" sibTransId="{A6DDD522-4C9A-4DE8-8449-B1F9481B8F98}"/>
    <dgm:cxn modelId="{DEE47066-6A48-491A-9075-A88FD7E59176}" srcId="{FCBE543F-1D77-40AC-8F69-00D4F320874E}" destId="{75659755-DE05-4DA0-BD41-F4623FF02EDD}" srcOrd="3" destOrd="0" parTransId="{035EE814-3067-49D1-A620-1CD044C4046A}" sibTransId="{CEDAC444-8576-49CC-B61A-5CF11026B774}"/>
    <dgm:cxn modelId="{A09951E7-49D9-4CF4-A6A7-F0DFF332307E}" type="presOf" srcId="{65A7B3B0-FB10-4D6A-A63B-5C3D086232D0}" destId="{1714706D-9571-4943-B32C-0004DA0496F5}" srcOrd="0" destOrd="2" presId="urn:microsoft.com/office/officeart/2005/8/layout/vList5"/>
    <dgm:cxn modelId="{D76D4E71-CC1B-42AC-8235-B6152AF71F18}" srcId="{665EB630-EA32-43C3-8C7B-B1AF42C5F76A}" destId="{FCBE543F-1D77-40AC-8F69-00D4F320874E}" srcOrd="1" destOrd="0" parTransId="{F3ABCBE2-ABBD-4776-A779-F73C2D9C9EBA}" sibTransId="{98C3124D-44DE-4D5E-923C-7F971AFDA054}"/>
    <dgm:cxn modelId="{B05AAFA2-1CB4-41FF-9980-75E1673BB2F0}" srcId="{FCBE543F-1D77-40AC-8F69-00D4F320874E}" destId="{A960B138-C587-468D-BC1D-183598EE53FF}" srcOrd="0" destOrd="0" parTransId="{339D96D5-1D27-42B5-902E-6E3660B14943}" sibTransId="{2B0CAEEE-AFD5-46E9-A4DD-E65F6E48881C}"/>
    <dgm:cxn modelId="{8AF12A14-40C5-4C58-BC1C-A4373CB90919}" type="presOf" srcId="{E21B8965-CF23-41E7-A620-3839B11F79CA}" destId="{1714706D-9571-4943-B32C-0004DA0496F5}" srcOrd="0" destOrd="4" presId="urn:microsoft.com/office/officeart/2005/8/layout/vList5"/>
    <dgm:cxn modelId="{EAC9C796-7051-485F-A6D0-D87D44DD5312}" type="presOf" srcId="{665EB630-EA32-43C3-8C7B-B1AF42C5F76A}" destId="{519D9690-D5E5-4F9C-BB88-9A87B564F1C2}" srcOrd="0" destOrd="0" presId="urn:microsoft.com/office/officeart/2005/8/layout/vList5"/>
    <dgm:cxn modelId="{F4597075-367E-4922-818F-B9E8D871AF4C}" srcId="{FCBE543F-1D77-40AC-8F69-00D4F320874E}" destId="{B95C7795-3C16-4547-ACE9-AC421844B3CB}" srcOrd="6" destOrd="0" parTransId="{5B12A0F2-D4D8-4DD1-BC6A-6A081C3564CF}" sibTransId="{7C0F9D40-0E63-40F6-8D9C-16FD1F8EE68B}"/>
    <dgm:cxn modelId="{AE1C4F25-04FE-4700-82BC-C2B503EA8B7E}" type="presOf" srcId="{B494945E-5CE4-4028-9421-E50E974105B4}" destId="{1714706D-9571-4943-B32C-0004DA0496F5}" srcOrd="0" destOrd="7" presId="urn:microsoft.com/office/officeart/2005/8/layout/vList5"/>
    <dgm:cxn modelId="{0622B92E-6944-40AC-8B39-B36B3A88E7AC}" type="presOf" srcId="{B95C7795-3C16-4547-ACE9-AC421844B3CB}" destId="{1714706D-9571-4943-B32C-0004DA0496F5}" srcOrd="0" destOrd="6" presId="urn:microsoft.com/office/officeart/2005/8/layout/vList5"/>
    <dgm:cxn modelId="{C4BEB6A2-E047-4E68-B187-056C49A6D6F5}" type="presOf" srcId="{75659755-DE05-4DA0-BD41-F4623FF02EDD}" destId="{1714706D-9571-4943-B32C-0004DA0496F5}" srcOrd="0" destOrd="3" presId="urn:microsoft.com/office/officeart/2005/8/layout/vList5"/>
    <dgm:cxn modelId="{304DF346-E56F-4AF6-9FE9-E985850B0967}" type="presOf" srcId="{FCBE543F-1D77-40AC-8F69-00D4F320874E}" destId="{BA5BFBC8-BA92-4619-AC44-1F069B932979}" srcOrd="0" destOrd="0" presId="urn:microsoft.com/office/officeart/2005/8/layout/vList5"/>
    <dgm:cxn modelId="{6A6C26DC-813C-4A53-B971-F9FD07DA6116}" srcId="{FCBE543F-1D77-40AC-8F69-00D4F320874E}" destId="{65A7B3B0-FB10-4D6A-A63B-5C3D086232D0}" srcOrd="2" destOrd="0" parTransId="{C59867CB-FE5A-445C-B122-C093C8066FDD}" sibTransId="{A6526833-9AC1-4A20-945C-B7B71964ABF2}"/>
    <dgm:cxn modelId="{749BD49F-A6AC-41FB-8D4F-5E738E63EBD7}" type="presOf" srcId="{237AB9F0-D7AA-4EAF-A5FC-D93C87936D86}" destId="{1714706D-9571-4943-B32C-0004DA0496F5}" srcOrd="0" destOrd="1" presId="urn:microsoft.com/office/officeart/2005/8/layout/vList5"/>
    <dgm:cxn modelId="{9BB4B58C-D85F-44BD-89A0-36F1EA6CB05F}" type="presOf" srcId="{A960B138-C587-468D-BC1D-183598EE53FF}" destId="{1714706D-9571-4943-B32C-0004DA0496F5}" srcOrd="0" destOrd="0" presId="urn:microsoft.com/office/officeart/2005/8/layout/vList5"/>
    <dgm:cxn modelId="{6187158B-1569-4CCB-B119-D6623F6C8635}" srcId="{FCBE543F-1D77-40AC-8F69-00D4F320874E}" destId="{B494945E-5CE4-4028-9421-E50E974105B4}" srcOrd="7" destOrd="0" parTransId="{5DAD851F-51C7-4533-BED9-3F4C618E8D78}" sibTransId="{6B82C872-562F-427D-86F1-CBB33FFFBC72}"/>
    <dgm:cxn modelId="{E105066B-60AC-4F84-A840-00B6CF1C2AD7}" srcId="{FCBE543F-1D77-40AC-8F69-00D4F320874E}" destId="{E21B8965-CF23-41E7-A620-3839B11F79CA}" srcOrd="4" destOrd="0" parTransId="{CBFB6AB0-1DEA-4BEB-9D97-000C8A094D39}" sibTransId="{9C6B2B46-1616-4313-A633-E21CA229FB9C}"/>
    <dgm:cxn modelId="{17CEB8C1-B707-4D7E-866B-14C517F6D23F}" srcId="{FCBE543F-1D77-40AC-8F69-00D4F320874E}" destId="{237AB9F0-D7AA-4EAF-A5FC-D93C87936D86}" srcOrd="1" destOrd="0" parTransId="{0848E000-071C-4D33-B993-1308F0A4B2C4}" sibTransId="{3A762F4E-A6F4-4921-88D9-75F62A3BA066}"/>
    <dgm:cxn modelId="{8356A931-67F3-4573-8DD2-3C90A7168D9C}" type="presOf" srcId="{E8D7651B-E911-4F47-AA62-576566C94563}" destId="{BF4B4586-2F68-4C5B-A3E8-6137A68C6C7A}" srcOrd="0" destOrd="0" presId="urn:microsoft.com/office/officeart/2005/8/layout/vList5"/>
    <dgm:cxn modelId="{ECA02951-2310-4900-8B60-1C28B4DD38E1}" type="presOf" srcId="{AB747EDE-F9C4-4800-ACAB-D555F184CD10}" destId="{1714706D-9571-4943-B32C-0004DA0496F5}" srcOrd="0" destOrd="5" presId="urn:microsoft.com/office/officeart/2005/8/layout/vList5"/>
    <dgm:cxn modelId="{0BE883C3-B73F-44A6-B5D6-8F36DD74C49F}" srcId="{FCBE543F-1D77-40AC-8F69-00D4F320874E}" destId="{AB747EDE-F9C4-4800-ACAB-D555F184CD10}" srcOrd="5" destOrd="0" parTransId="{4AC27F73-A6C1-4F31-A9E4-9134E4E59FBE}" sibTransId="{DB0DC06E-5C40-4E79-A259-37C454E8AFE7}"/>
    <dgm:cxn modelId="{10245996-6D2B-448C-A597-089B2E1F428F}" type="presParOf" srcId="{519D9690-D5E5-4F9C-BB88-9A87B564F1C2}" destId="{6527D6AF-4966-47B7-BB65-1CCE65AF25F5}" srcOrd="0" destOrd="0" presId="urn:microsoft.com/office/officeart/2005/8/layout/vList5"/>
    <dgm:cxn modelId="{D7D0785F-3DBA-4C5A-81D5-272BBFB7F0F8}" type="presParOf" srcId="{6527D6AF-4966-47B7-BB65-1CCE65AF25F5}" destId="{BF4B4586-2F68-4C5B-A3E8-6137A68C6C7A}" srcOrd="0" destOrd="0" presId="urn:microsoft.com/office/officeart/2005/8/layout/vList5"/>
    <dgm:cxn modelId="{6FACDAE3-9631-4AE2-8ABA-74B279E21A48}" type="presParOf" srcId="{519D9690-D5E5-4F9C-BB88-9A87B564F1C2}" destId="{E68713F3-9AFA-48D9-A9F5-F7FB3E4E0D13}" srcOrd="1" destOrd="0" presId="urn:microsoft.com/office/officeart/2005/8/layout/vList5"/>
    <dgm:cxn modelId="{915AC734-52C0-43E1-9DA0-A52A7C6781BC}" type="presParOf" srcId="{519D9690-D5E5-4F9C-BB88-9A87B564F1C2}" destId="{FBD6DBF9-FA03-494C-9D63-F049C6B9E41D}" srcOrd="2" destOrd="0" presId="urn:microsoft.com/office/officeart/2005/8/layout/vList5"/>
    <dgm:cxn modelId="{FD3E9CD7-AEE8-4F92-A381-0153755894E7}" type="presParOf" srcId="{FBD6DBF9-FA03-494C-9D63-F049C6B9E41D}" destId="{BA5BFBC8-BA92-4619-AC44-1F069B932979}" srcOrd="0" destOrd="0" presId="urn:microsoft.com/office/officeart/2005/8/layout/vList5"/>
    <dgm:cxn modelId="{6963A3CE-7227-44EB-AD78-67CAE1198AF7}" type="presParOf" srcId="{FBD6DBF9-FA03-494C-9D63-F049C6B9E41D}" destId="{1714706D-9571-4943-B32C-0004DA0496F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673A3A-D528-458F-81BD-D4285BBACD8A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tr-TR"/>
        </a:p>
      </dgm:t>
    </dgm:pt>
    <dgm:pt modelId="{B4B3A0D5-AD2D-4B31-9F43-845C1A36846F}">
      <dgm:prSet/>
      <dgm:spPr/>
      <dgm:t>
        <a:bodyPr/>
        <a:lstStyle/>
        <a:p>
          <a:pPr rtl="0"/>
          <a:r>
            <a:rPr lang="tr-TR" b="1" dirty="0" smtClean="0"/>
            <a:t>YAŞLI BİREYİN DEĞERLENDİRMESİ</a:t>
          </a:r>
          <a:endParaRPr lang="tr-TR" dirty="0"/>
        </a:p>
      </dgm:t>
    </dgm:pt>
    <dgm:pt modelId="{EBCC7D38-0445-4EA6-AF7B-F0A2B3334613}" type="parTrans" cxnId="{B3602A1A-B8BE-46B7-A4E3-FE7538FB1109}">
      <dgm:prSet/>
      <dgm:spPr/>
      <dgm:t>
        <a:bodyPr/>
        <a:lstStyle/>
        <a:p>
          <a:endParaRPr lang="tr-TR"/>
        </a:p>
      </dgm:t>
    </dgm:pt>
    <dgm:pt modelId="{96204DE9-7FDB-4B74-9C7C-40BF5EE65818}" type="sibTrans" cxnId="{B3602A1A-B8BE-46B7-A4E3-FE7538FB1109}">
      <dgm:prSet/>
      <dgm:spPr/>
      <dgm:t>
        <a:bodyPr/>
        <a:lstStyle/>
        <a:p>
          <a:endParaRPr lang="tr-TR"/>
        </a:p>
      </dgm:t>
    </dgm:pt>
    <dgm:pt modelId="{05BC4B67-29C1-472E-B383-8A1D50A3B5BF}" type="pres">
      <dgm:prSet presAssocID="{A3673A3A-D528-458F-81BD-D4285BBACD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3B7A181-1425-4380-BF0A-C3D1EA904E63}" type="pres">
      <dgm:prSet presAssocID="{B4B3A0D5-AD2D-4B31-9F43-845C1A36846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9AE1FB4-1B1A-4FE0-8E4B-8587838EAC0A}" type="presOf" srcId="{B4B3A0D5-AD2D-4B31-9F43-845C1A36846F}" destId="{B3B7A181-1425-4380-BF0A-C3D1EA904E63}" srcOrd="0" destOrd="0" presId="urn:microsoft.com/office/officeart/2005/8/layout/vList2"/>
    <dgm:cxn modelId="{6373D823-90BB-427B-8B90-CF6CAC2968AD}" type="presOf" srcId="{A3673A3A-D528-458F-81BD-D4285BBACD8A}" destId="{05BC4B67-29C1-472E-B383-8A1D50A3B5BF}" srcOrd="0" destOrd="0" presId="urn:microsoft.com/office/officeart/2005/8/layout/vList2"/>
    <dgm:cxn modelId="{B3602A1A-B8BE-46B7-A4E3-FE7538FB1109}" srcId="{A3673A3A-D528-458F-81BD-D4285BBACD8A}" destId="{B4B3A0D5-AD2D-4B31-9F43-845C1A36846F}" srcOrd="0" destOrd="0" parTransId="{EBCC7D38-0445-4EA6-AF7B-F0A2B3334613}" sibTransId="{96204DE9-7FDB-4B74-9C7C-40BF5EE65818}"/>
    <dgm:cxn modelId="{1B07D5DD-E6A1-4A04-82CB-B5590A7563DB}" type="presParOf" srcId="{05BC4B67-29C1-472E-B383-8A1D50A3B5BF}" destId="{B3B7A181-1425-4380-BF0A-C3D1EA904E6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6CF2AEA-F8E6-4F62-9185-32B9797291B1}" type="doc">
      <dgm:prSet loTypeId="urn:microsoft.com/office/officeart/2005/8/layout/vList2" loCatId="list" qsTypeId="urn:microsoft.com/office/officeart/2005/8/quickstyle/simple1" qsCatId="simple" csTypeId="urn:microsoft.com/office/officeart/2005/8/colors/colorful1#7" csCatId="colorful"/>
      <dgm:spPr/>
      <dgm:t>
        <a:bodyPr/>
        <a:lstStyle/>
        <a:p>
          <a:endParaRPr lang="tr-TR"/>
        </a:p>
      </dgm:t>
    </dgm:pt>
    <dgm:pt modelId="{D2EDF4E7-A5E2-486A-9D0D-92A7AC91F611}">
      <dgm:prSet/>
      <dgm:spPr/>
      <dgm:t>
        <a:bodyPr/>
        <a:lstStyle/>
        <a:p>
          <a:pPr rtl="0"/>
          <a:r>
            <a:rPr lang="tr-TR" b="1" dirty="0" smtClean="0"/>
            <a:t>YAŞLILARDA POLİFARMASİ</a:t>
          </a:r>
          <a:endParaRPr lang="tr-TR" dirty="0"/>
        </a:p>
      </dgm:t>
    </dgm:pt>
    <dgm:pt modelId="{46C4BCC7-8F87-40B9-BCE3-38D23188DF0F}" type="parTrans" cxnId="{684F1C4C-1BFE-42EA-9CCF-45BEDFF69058}">
      <dgm:prSet/>
      <dgm:spPr/>
      <dgm:t>
        <a:bodyPr/>
        <a:lstStyle/>
        <a:p>
          <a:endParaRPr lang="tr-TR"/>
        </a:p>
      </dgm:t>
    </dgm:pt>
    <dgm:pt modelId="{B55F7D20-11E0-4096-A029-A794FB3BFF56}" type="sibTrans" cxnId="{684F1C4C-1BFE-42EA-9CCF-45BEDFF69058}">
      <dgm:prSet/>
      <dgm:spPr/>
      <dgm:t>
        <a:bodyPr/>
        <a:lstStyle/>
        <a:p>
          <a:endParaRPr lang="tr-TR"/>
        </a:p>
      </dgm:t>
    </dgm:pt>
    <dgm:pt modelId="{A3479179-E548-4D0F-923F-DAA8320F8E74}" type="pres">
      <dgm:prSet presAssocID="{26CF2AEA-F8E6-4F62-9185-32B9797291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DD59AD6-ADE4-4D5A-A603-87F29878852D}" type="pres">
      <dgm:prSet presAssocID="{D2EDF4E7-A5E2-486A-9D0D-92A7AC91F61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84F1C4C-1BFE-42EA-9CCF-45BEDFF69058}" srcId="{26CF2AEA-F8E6-4F62-9185-32B9797291B1}" destId="{D2EDF4E7-A5E2-486A-9D0D-92A7AC91F611}" srcOrd="0" destOrd="0" parTransId="{46C4BCC7-8F87-40B9-BCE3-38D23188DF0F}" sibTransId="{B55F7D20-11E0-4096-A029-A794FB3BFF56}"/>
    <dgm:cxn modelId="{6D74BD61-5202-4A15-8FBC-008263F04B34}" type="presOf" srcId="{26CF2AEA-F8E6-4F62-9185-32B9797291B1}" destId="{A3479179-E548-4D0F-923F-DAA8320F8E74}" srcOrd="0" destOrd="0" presId="urn:microsoft.com/office/officeart/2005/8/layout/vList2"/>
    <dgm:cxn modelId="{CF8CB7AB-E6CB-4F08-A788-DF3BE078A408}" type="presOf" srcId="{D2EDF4E7-A5E2-486A-9D0D-92A7AC91F611}" destId="{5DD59AD6-ADE4-4D5A-A603-87F29878852D}" srcOrd="0" destOrd="0" presId="urn:microsoft.com/office/officeart/2005/8/layout/vList2"/>
    <dgm:cxn modelId="{EB8B11C8-91F9-4A69-B52D-7682675B8FA5}" type="presParOf" srcId="{A3479179-E548-4D0F-923F-DAA8320F8E74}" destId="{5DD59AD6-ADE4-4D5A-A603-87F29878852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0C1C3F2-B74A-4CBD-B800-09BA805CF6A2}" type="doc">
      <dgm:prSet loTypeId="urn:microsoft.com/office/officeart/2005/8/layout/hList7#3" loCatId="list" qsTypeId="urn:microsoft.com/office/officeart/2005/8/quickstyle/simple1" qsCatId="simple" csTypeId="urn:microsoft.com/office/officeart/2005/8/colors/accent6_1" csCatId="accent6"/>
      <dgm:spPr/>
      <dgm:t>
        <a:bodyPr/>
        <a:lstStyle/>
        <a:p>
          <a:endParaRPr lang="tr-TR"/>
        </a:p>
      </dgm:t>
    </dgm:pt>
    <dgm:pt modelId="{02926228-B4F0-49C5-BAC5-BB11101220C1}">
      <dgm:prSet/>
      <dgm:spPr/>
      <dgm:t>
        <a:bodyPr/>
        <a:lstStyle/>
        <a:p>
          <a:pPr rtl="0"/>
          <a:r>
            <a:rPr lang="tr-TR" dirty="0" smtClean="0"/>
            <a:t>Yaşlılarda kronik hastalık </a:t>
          </a:r>
          <a:r>
            <a:rPr lang="tr-TR" dirty="0" err="1" smtClean="0"/>
            <a:t>prevalansı</a:t>
          </a:r>
          <a:r>
            <a:rPr lang="tr-TR" dirty="0" smtClean="0"/>
            <a:t> fazladır. </a:t>
          </a:r>
          <a:r>
            <a:rPr lang="tr-TR" dirty="0" err="1" smtClean="0"/>
            <a:t>Multimorbidite</a:t>
          </a:r>
          <a:r>
            <a:rPr lang="tr-TR" dirty="0" smtClean="0"/>
            <a:t> ile birlikte çoklu ilaç kullanımına bağlı olarak olumsuz ilaç etkileşimleri ve yan etkileri nedeni ile hastane yatışları artmaktadır.</a:t>
          </a:r>
          <a:endParaRPr lang="tr-TR" dirty="0"/>
        </a:p>
      </dgm:t>
    </dgm:pt>
    <dgm:pt modelId="{C3C9EB89-0581-4C23-B72C-1B4CD30B7A66}" type="parTrans" cxnId="{FF1FC4C2-B1EA-41AF-8CE1-5270B796751C}">
      <dgm:prSet/>
      <dgm:spPr/>
      <dgm:t>
        <a:bodyPr/>
        <a:lstStyle/>
        <a:p>
          <a:endParaRPr lang="tr-TR"/>
        </a:p>
      </dgm:t>
    </dgm:pt>
    <dgm:pt modelId="{FD559291-3E53-4AFA-9173-B2656194250F}" type="sibTrans" cxnId="{FF1FC4C2-B1EA-41AF-8CE1-5270B796751C}">
      <dgm:prSet/>
      <dgm:spPr/>
      <dgm:t>
        <a:bodyPr/>
        <a:lstStyle/>
        <a:p>
          <a:endParaRPr lang="tr-TR"/>
        </a:p>
      </dgm:t>
    </dgm:pt>
    <dgm:pt modelId="{65726A3C-E1DC-41E3-B222-9389942C409E}">
      <dgm:prSet/>
      <dgm:spPr/>
      <dgm:t>
        <a:bodyPr/>
        <a:lstStyle/>
        <a:p>
          <a:pPr rtl="0"/>
          <a:r>
            <a:rPr lang="tr-TR" dirty="0" smtClean="0"/>
            <a:t>Çoklu ilaç kullanımı deyimi günlük düzenli </a:t>
          </a:r>
          <a:r>
            <a:rPr lang="tr-TR" b="1" dirty="0" smtClean="0"/>
            <a:t>beş ve daha fazla ilaç kullanımı</a:t>
          </a:r>
          <a:r>
            <a:rPr lang="tr-TR" dirty="0" smtClean="0"/>
            <a:t> anlamına gelmektedir.</a:t>
          </a:r>
          <a:endParaRPr lang="tr-TR" dirty="0"/>
        </a:p>
      </dgm:t>
    </dgm:pt>
    <dgm:pt modelId="{E4AF9E8F-E00F-4E7B-86BC-FE48CC9BA6C9}" type="parTrans" cxnId="{38AFF7E5-2C70-4FB3-AE96-7A9FED4BB222}">
      <dgm:prSet/>
      <dgm:spPr/>
      <dgm:t>
        <a:bodyPr/>
        <a:lstStyle/>
        <a:p>
          <a:endParaRPr lang="tr-TR"/>
        </a:p>
      </dgm:t>
    </dgm:pt>
    <dgm:pt modelId="{6CB83C96-E78C-4625-983D-FF030CE2CD23}" type="sibTrans" cxnId="{38AFF7E5-2C70-4FB3-AE96-7A9FED4BB222}">
      <dgm:prSet/>
      <dgm:spPr/>
      <dgm:t>
        <a:bodyPr/>
        <a:lstStyle/>
        <a:p>
          <a:endParaRPr lang="tr-TR"/>
        </a:p>
      </dgm:t>
    </dgm:pt>
    <dgm:pt modelId="{B341580E-5313-45E7-A15D-376ADCF7A8BE}" type="pres">
      <dgm:prSet presAssocID="{D0C1C3F2-B74A-4CBD-B800-09BA805CF6A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F0C5F32-400B-49D0-ADE9-C4301106A8D0}" type="pres">
      <dgm:prSet presAssocID="{D0C1C3F2-B74A-4CBD-B800-09BA805CF6A2}" presName="fgShape" presStyleLbl="fgShp" presStyleIdx="0" presStyleCnt="1"/>
      <dgm:spPr/>
    </dgm:pt>
    <dgm:pt modelId="{822C0F79-9223-49C2-A745-0DC92BF98D1F}" type="pres">
      <dgm:prSet presAssocID="{D0C1C3F2-B74A-4CBD-B800-09BA805CF6A2}" presName="linComp" presStyleCnt="0"/>
      <dgm:spPr/>
    </dgm:pt>
    <dgm:pt modelId="{6963A1D7-B705-4866-A5F4-7DF4FE60D306}" type="pres">
      <dgm:prSet presAssocID="{02926228-B4F0-49C5-BAC5-BB11101220C1}" presName="compNode" presStyleCnt="0"/>
      <dgm:spPr/>
    </dgm:pt>
    <dgm:pt modelId="{A9E792A2-748F-4726-AE4C-7EF99CC83E48}" type="pres">
      <dgm:prSet presAssocID="{02926228-B4F0-49C5-BAC5-BB11101220C1}" presName="bkgdShape" presStyleLbl="node1" presStyleIdx="0" presStyleCnt="2"/>
      <dgm:spPr/>
      <dgm:t>
        <a:bodyPr/>
        <a:lstStyle/>
        <a:p>
          <a:endParaRPr lang="tr-TR"/>
        </a:p>
      </dgm:t>
    </dgm:pt>
    <dgm:pt modelId="{94E40E63-BA3B-475B-8020-61D55C952E44}" type="pres">
      <dgm:prSet presAssocID="{02926228-B4F0-49C5-BAC5-BB11101220C1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2BDE0F-3FE8-4E25-8AA3-978D850CD779}" type="pres">
      <dgm:prSet presAssocID="{02926228-B4F0-49C5-BAC5-BB11101220C1}" presName="invisiNode" presStyleLbl="node1" presStyleIdx="0" presStyleCnt="2"/>
      <dgm:spPr/>
    </dgm:pt>
    <dgm:pt modelId="{B7496BD4-3B5E-45CC-8801-A1C85AAD9E24}" type="pres">
      <dgm:prSet presAssocID="{02926228-B4F0-49C5-BAC5-BB11101220C1}" presName="imagNode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832DCB4-C722-4D2C-BFB8-39F7D23B0070}" type="pres">
      <dgm:prSet presAssocID="{FD559291-3E53-4AFA-9173-B2656194250F}" presName="sibTrans" presStyleLbl="sibTrans2D1" presStyleIdx="0" presStyleCnt="0"/>
      <dgm:spPr/>
      <dgm:t>
        <a:bodyPr/>
        <a:lstStyle/>
        <a:p>
          <a:endParaRPr lang="tr-TR"/>
        </a:p>
      </dgm:t>
    </dgm:pt>
    <dgm:pt modelId="{4DD73EBD-D46B-4D58-922A-BFF80BE6FD1E}" type="pres">
      <dgm:prSet presAssocID="{65726A3C-E1DC-41E3-B222-9389942C409E}" presName="compNode" presStyleCnt="0"/>
      <dgm:spPr/>
    </dgm:pt>
    <dgm:pt modelId="{52730CF3-0570-44DD-8D9F-B6DA1A7B2FB7}" type="pres">
      <dgm:prSet presAssocID="{65726A3C-E1DC-41E3-B222-9389942C409E}" presName="bkgdShape" presStyleLbl="node1" presStyleIdx="1" presStyleCnt="2"/>
      <dgm:spPr/>
      <dgm:t>
        <a:bodyPr/>
        <a:lstStyle/>
        <a:p>
          <a:endParaRPr lang="tr-TR"/>
        </a:p>
      </dgm:t>
    </dgm:pt>
    <dgm:pt modelId="{3B628989-1B55-4108-B5B9-A8D22BE229AA}" type="pres">
      <dgm:prSet presAssocID="{65726A3C-E1DC-41E3-B222-9389942C409E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C93E37B-9F15-4EBB-88CF-3AC4971C921F}" type="pres">
      <dgm:prSet presAssocID="{65726A3C-E1DC-41E3-B222-9389942C409E}" presName="invisiNode" presStyleLbl="node1" presStyleIdx="1" presStyleCnt="2"/>
      <dgm:spPr/>
    </dgm:pt>
    <dgm:pt modelId="{7C8405D5-71DA-4ECD-A678-E010EFDA93C0}" type="pres">
      <dgm:prSet presAssocID="{65726A3C-E1DC-41E3-B222-9389942C409E}" presName="imagNode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4458EA88-6C0E-40BF-8BB1-CADEA230082F}" type="presOf" srcId="{65726A3C-E1DC-41E3-B222-9389942C409E}" destId="{3B628989-1B55-4108-B5B9-A8D22BE229AA}" srcOrd="1" destOrd="0" presId="urn:microsoft.com/office/officeart/2005/8/layout/hList7#3"/>
    <dgm:cxn modelId="{371D6CAA-658E-4C0E-A9AD-1DA7C2D3820C}" type="presOf" srcId="{D0C1C3F2-B74A-4CBD-B800-09BA805CF6A2}" destId="{B341580E-5313-45E7-A15D-376ADCF7A8BE}" srcOrd="0" destOrd="0" presId="urn:microsoft.com/office/officeart/2005/8/layout/hList7#3"/>
    <dgm:cxn modelId="{FF1FC4C2-B1EA-41AF-8CE1-5270B796751C}" srcId="{D0C1C3F2-B74A-4CBD-B800-09BA805CF6A2}" destId="{02926228-B4F0-49C5-BAC5-BB11101220C1}" srcOrd="0" destOrd="0" parTransId="{C3C9EB89-0581-4C23-B72C-1B4CD30B7A66}" sibTransId="{FD559291-3E53-4AFA-9173-B2656194250F}"/>
    <dgm:cxn modelId="{A85295A5-9286-4141-B901-9F82C70154A7}" type="presOf" srcId="{65726A3C-E1DC-41E3-B222-9389942C409E}" destId="{52730CF3-0570-44DD-8D9F-B6DA1A7B2FB7}" srcOrd="0" destOrd="0" presId="urn:microsoft.com/office/officeart/2005/8/layout/hList7#3"/>
    <dgm:cxn modelId="{9E430FD9-3999-46DB-B3CF-E91532BA060A}" type="presOf" srcId="{02926228-B4F0-49C5-BAC5-BB11101220C1}" destId="{94E40E63-BA3B-475B-8020-61D55C952E44}" srcOrd="1" destOrd="0" presId="urn:microsoft.com/office/officeart/2005/8/layout/hList7#3"/>
    <dgm:cxn modelId="{C6FEDCEA-717C-4A50-8CDF-F858130803C9}" type="presOf" srcId="{FD559291-3E53-4AFA-9173-B2656194250F}" destId="{3832DCB4-C722-4D2C-BFB8-39F7D23B0070}" srcOrd="0" destOrd="0" presId="urn:microsoft.com/office/officeart/2005/8/layout/hList7#3"/>
    <dgm:cxn modelId="{A1A101B0-B769-416F-AB43-158E14862AAC}" type="presOf" srcId="{02926228-B4F0-49C5-BAC5-BB11101220C1}" destId="{A9E792A2-748F-4726-AE4C-7EF99CC83E48}" srcOrd="0" destOrd="0" presId="urn:microsoft.com/office/officeart/2005/8/layout/hList7#3"/>
    <dgm:cxn modelId="{38AFF7E5-2C70-4FB3-AE96-7A9FED4BB222}" srcId="{D0C1C3F2-B74A-4CBD-B800-09BA805CF6A2}" destId="{65726A3C-E1DC-41E3-B222-9389942C409E}" srcOrd="1" destOrd="0" parTransId="{E4AF9E8F-E00F-4E7B-86BC-FE48CC9BA6C9}" sibTransId="{6CB83C96-E78C-4625-983D-FF030CE2CD23}"/>
    <dgm:cxn modelId="{B43C3F13-0634-4734-8A1F-C84CC8A1014F}" type="presParOf" srcId="{B341580E-5313-45E7-A15D-376ADCF7A8BE}" destId="{0F0C5F32-400B-49D0-ADE9-C4301106A8D0}" srcOrd="0" destOrd="0" presId="urn:microsoft.com/office/officeart/2005/8/layout/hList7#3"/>
    <dgm:cxn modelId="{870F795E-D5ED-4CF9-8FD3-DB4CC8E0242A}" type="presParOf" srcId="{B341580E-5313-45E7-A15D-376ADCF7A8BE}" destId="{822C0F79-9223-49C2-A745-0DC92BF98D1F}" srcOrd="1" destOrd="0" presId="urn:microsoft.com/office/officeart/2005/8/layout/hList7#3"/>
    <dgm:cxn modelId="{00597DA8-53AD-43F4-8932-F66263A4ED80}" type="presParOf" srcId="{822C0F79-9223-49C2-A745-0DC92BF98D1F}" destId="{6963A1D7-B705-4866-A5F4-7DF4FE60D306}" srcOrd="0" destOrd="0" presId="urn:microsoft.com/office/officeart/2005/8/layout/hList7#3"/>
    <dgm:cxn modelId="{FF9BB974-4841-443E-ABB6-7CE06A91ADC8}" type="presParOf" srcId="{6963A1D7-B705-4866-A5F4-7DF4FE60D306}" destId="{A9E792A2-748F-4726-AE4C-7EF99CC83E48}" srcOrd="0" destOrd="0" presId="urn:microsoft.com/office/officeart/2005/8/layout/hList7#3"/>
    <dgm:cxn modelId="{A34E1979-DE50-451B-9043-D16DE79A1CF8}" type="presParOf" srcId="{6963A1D7-B705-4866-A5F4-7DF4FE60D306}" destId="{94E40E63-BA3B-475B-8020-61D55C952E44}" srcOrd="1" destOrd="0" presId="urn:microsoft.com/office/officeart/2005/8/layout/hList7#3"/>
    <dgm:cxn modelId="{A8590C9B-ABEA-41B6-8F2B-EFCD31E1D6A8}" type="presParOf" srcId="{6963A1D7-B705-4866-A5F4-7DF4FE60D306}" destId="{D92BDE0F-3FE8-4E25-8AA3-978D850CD779}" srcOrd="2" destOrd="0" presId="urn:microsoft.com/office/officeart/2005/8/layout/hList7#3"/>
    <dgm:cxn modelId="{AD70D767-CAC7-41F5-90A8-6EB0E2A0CB13}" type="presParOf" srcId="{6963A1D7-B705-4866-A5F4-7DF4FE60D306}" destId="{B7496BD4-3B5E-45CC-8801-A1C85AAD9E24}" srcOrd="3" destOrd="0" presId="urn:microsoft.com/office/officeart/2005/8/layout/hList7#3"/>
    <dgm:cxn modelId="{D4C1EBD7-CBD7-4493-AC49-EC7014A9CA34}" type="presParOf" srcId="{822C0F79-9223-49C2-A745-0DC92BF98D1F}" destId="{3832DCB4-C722-4D2C-BFB8-39F7D23B0070}" srcOrd="1" destOrd="0" presId="urn:microsoft.com/office/officeart/2005/8/layout/hList7#3"/>
    <dgm:cxn modelId="{B4F52669-4D11-4450-AB59-218DE14A264E}" type="presParOf" srcId="{822C0F79-9223-49C2-A745-0DC92BF98D1F}" destId="{4DD73EBD-D46B-4D58-922A-BFF80BE6FD1E}" srcOrd="2" destOrd="0" presId="urn:microsoft.com/office/officeart/2005/8/layout/hList7#3"/>
    <dgm:cxn modelId="{18BE69CA-9977-4A80-BA1F-9F020A6B3374}" type="presParOf" srcId="{4DD73EBD-D46B-4D58-922A-BFF80BE6FD1E}" destId="{52730CF3-0570-44DD-8D9F-B6DA1A7B2FB7}" srcOrd="0" destOrd="0" presId="urn:microsoft.com/office/officeart/2005/8/layout/hList7#3"/>
    <dgm:cxn modelId="{A1CBA839-AE42-4282-9BF9-F8B2F5B3B779}" type="presParOf" srcId="{4DD73EBD-D46B-4D58-922A-BFF80BE6FD1E}" destId="{3B628989-1B55-4108-B5B9-A8D22BE229AA}" srcOrd="1" destOrd="0" presId="urn:microsoft.com/office/officeart/2005/8/layout/hList7#3"/>
    <dgm:cxn modelId="{B73E0ACF-CBE1-4765-A877-7F817F9EE2BF}" type="presParOf" srcId="{4DD73EBD-D46B-4D58-922A-BFF80BE6FD1E}" destId="{0C93E37B-9F15-4EBB-88CF-3AC4971C921F}" srcOrd="2" destOrd="0" presId="urn:microsoft.com/office/officeart/2005/8/layout/hList7#3"/>
    <dgm:cxn modelId="{808FF5EA-4AF4-430E-B738-ADF61293BE9C}" type="presParOf" srcId="{4DD73EBD-D46B-4D58-922A-BFF80BE6FD1E}" destId="{7C8405D5-71DA-4ECD-A678-E010EFDA93C0}" srcOrd="3" destOrd="0" presId="urn:microsoft.com/office/officeart/2005/8/layout/hList7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094D334-7F0A-4E32-ACC4-7DA683890B21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702A49FB-71B6-4109-A7CC-951047816499}">
      <dgm:prSet/>
      <dgm:spPr/>
      <dgm:t>
        <a:bodyPr/>
        <a:lstStyle/>
        <a:p>
          <a:pPr rtl="0"/>
          <a:r>
            <a:rPr lang="tr-TR" b="1" dirty="0" smtClean="0"/>
            <a:t>Yaşlıda ilaç kullanımında hemşirenin sorumlulukları-I:</a:t>
          </a:r>
          <a:endParaRPr lang="tr-TR" dirty="0"/>
        </a:p>
      </dgm:t>
    </dgm:pt>
    <dgm:pt modelId="{8B72112C-B9EB-41AC-801B-43427D572B76}" type="parTrans" cxnId="{2DB32439-4B7A-424A-8E4D-0E0772F9C06D}">
      <dgm:prSet/>
      <dgm:spPr/>
      <dgm:t>
        <a:bodyPr/>
        <a:lstStyle/>
        <a:p>
          <a:endParaRPr lang="tr-TR"/>
        </a:p>
      </dgm:t>
    </dgm:pt>
    <dgm:pt modelId="{2FA6A90E-BD73-490D-A20C-15B895535609}" type="sibTrans" cxnId="{2DB32439-4B7A-424A-8E4D-0E0772F9C06D}">
      <dgm:prSet/>
      <dgm:spPr/>
      <dgm:t>
        <a:bodyPr/>
        <a:lstStyle/>
        <a:p>
          <a:endParaRPr lang="tr-TR"/>
        </a:p>
      </dgm:t>
    </dgm:pt>
    <dgm:pt modelId="{60B4CCB4-E0B8-4BF9-8717-E645420D7016}" type="pres">
      <dgm:prSet presAssocID="{D094D334-7F0A-4E32-ACC4-7DA683890B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ABF3F41-1786-41D8-A94F-9F7E878A9239}" type="pres">
      <dgm:prSet presAssocID="{702A49FB-71B6-4109-A7CC-95104781649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BC5192E-18A8-4E95-90FE-ACDA6C7A4F40}" type="presOf" srcId="{702A49FB-71B6-4109-A7CC-951047816499}" destId="{BABF3F41-1786-41D8-A94F-9F7E878A9239}" srcOrd="0" destOrd="0" presId="urn:microsoft.com/office/officeart/2005/8/layout/vList2"/>
    <dgm:cxn modelId="{2DB32439-4B7A-424A-8E4D-0E0772F9C06D}" srcId="{D094D334-7F0A-4E32-ACC4-7DA683890B21}" destId="{702A49FB-71B6-4109-A7CC-951047816499}" srcOrd="0" destOrd="0" parTransId="{8B72112C-B9EB-41AC-801B-43427D572B76}" sibTransId="{2FA6A90E-BD73-490D-A20C-15B895535609}"/>
    <dgm:cxn modelId="{A7E021A6-8C10-484F-8A6B-A19E074A55CD}" type="presOf" srcId="{D094D334-7F0A-4E32-ACC4-7DA683890B21}" destId="{60B4CCB4-E0B8-4BF9-8717-E645420D7016}" srcOrd="0" destOrd="0" presId="urn:microsoft.com/office/officeart/2005/8/layout/vList2"/>
    <dgm:cxn modelId="{8A4D966B-DBA9-45AA-B0A3-67E9E2A485A8}" type="presParOf" srcId="{60B4CCB4-E0B8-4BF9-8717-E645420D7016}" destId="{BABF3F41-1786-41D8-A94F-9F7E878A923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6DA4CA-0456-4600-88A5-C94032CA3C73}">
      <dsp:nvSpPr>
        <dsp:cNvPr id="0" name=""/>
        <dsp:cNvSpPr/>
      </dsp:nvSpPr>
      <dsp:spPr>
        <a:xfrm>
          <a:off x="0" y="1295"/>
          <a:ext cx="7772400" cy="30375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tx1"/>
              </a:solidFill>
            </a:rPr>
            <a:t>YAŞLI HASTA </a:t>
          </a:r>
          <a:r>
            <a:rPr lang="tr-TR" sz="3200" kern="1200" dirty="0" smtClean="0">
              <a:solidFill>
                <a:schemeClr val="tx1"/>
              </a:solidFill>
            </a:rPr>
            <a:t/>
          </a:r>
          <a:br>
            <a:rPr lang="tr-TR" sz="3200" kern="1200" dirty="0" smtClean="0">
              <a:solidFill>
                <a:schemeClr val="tx1"/>
              </a:solidFill>
            </a:rPr>
          </a:br>
          <a:r>
            <a:rPr lang="tr-TR" sz="3200" b="1" kern="1200" dirty="0" smtClean="0">
              <a:solidFill>
                <a:schemeClr val="tx1"/>
              </a:solidFill>
            </a:rPr>
            <a:t>VE </a:t>
          </a:r>
          <a:r>
            <a:rPr lang="tr-TR" sz="3200" kern="1200" dirty="0" smtClean="0">
              <a:solidFill>
                <a:schemeClr val="tx1"/>
              </a:solidFill>
            </a:rPr>
            <a:t/>
          </a:r>
          <a:br>
            <a:rPr lang="tr-TR" sz="3200" kern="1200" dirty="0" smtClean="0">
              <a:solidFill>
                <a:schemeClr val="tx1"/>
              </a:solidFill>
            </a:rPr>
          </a:br>
          <a:r>
            <a:rPr lang="tr-TR" sz="3200" b="1" kern="1200" dirty="0" smtClean="0">
              <a:solidFill>
                <a:schemeClr val="tx1"/>
              </a:solidFill>
            </a:rPr>
            <a:t>HEMŞİRELİK BAKIMI</a:t>
          </a:r>
          <a:r>
            <a:rPr lang="tr-TR" sz="2100" kern="1200" dirty="0" smtClean="0"/>
            <a:t/>
          </a:r>
          <a:br>
            <a:rPr lang="tr-TR" sz="2100" kern="1200" dirty="0" smtClean="0"/>
          </a:br>
          <a:endParaRPr lang="tr-TR" sz="2100" kern="1200" dirty="0"/>
        </a:p>
      </dsp:txBody>
      <dsp:txXfrm>
        <a:off x="0" y="1295"/>
        <a:ext cx="7772400" cy="3037545"/>
      </dsp:txXfrm>
    </dsp:sp>
    <dsp:sp modelId="{0467B18D-0390-4CAC-946F-413C6E9E3013}">
      <dsp:nvSpPr>
        <dsp:cNvPr id="0" name=""/>
        <dsp:cNvSpPr/>
      </dsp:nvSpPr>
      <dsp:spPr>
        <a:xfrm>
          <a:off x="0" y="2475938"/>
          <a:ext cx="7772400" cy="79056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1626D8-67CD-49CF-9E7E-E5B0C61A9277}">
      <dsp:nvSpPr>
        <dsp:cNvPr id="0" name=""/>
        <dsp:cNvSpPr/>
      </dsp:nvSpPr>
      <dsp:spPr>
        <a:xfrm>
          <a:off x="542486" y="1213"/>
          <a:ext cx="6907915" cy="34539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b="1" kern="1200" dirty="0" smtClean="0">
              <a:solidFill>
                <a:srgbClr val="002060"/>
              </a:solidFill>
            </a:rPr>
            <a:t>YAŞLILARDA GÖRÜLEN SORUNLAR </a:t>
          </a:r>
          <a:br>
            <a:rPr lang="tr-TR" sz="5500" b="1" kern="1200" dirty="0" smtClean="0">
              <a:solidFill>
                <a:srgbClr val="002060"/>
              </a:solidFill>
            </a:rPr>
          </a:br>
          <a:r>
            <a:rPr lang="tr-TR" sz="5500" b="1" kern="1200" dirty="0" smtClean="0">
              <a:solidFill>
                <a:srgbClr val="002060"/>
              </a:solidFill>
            </a:rPr>
            <a:t>VE </a:t>
          </a:r>
          <a:br>
            <a:rPr lang="tr-TR" sz="5500" b="1" kern="1200" dirty="0" smtClean="0">
              <a:solidFill>
                <a:srgbClr val="002060"/>
              </a:solidFill>
            </a:rPr>
          </a:br>
          <a:r>
            <a:rPr lang="tr-TR" sz="5500" b="1" kern="1200" dirty="0" smtClean="0">
              <a:solidFill>
                <a:srgbClr val="002060"/>
              </a:solidFill>
            </a:rPr>
            <a:t>HEMŞİRELİK BAKIMI</a:t>
          </a:r>
          <a:endParaRPr lang="tr-TR" sz="5500" kern="1200" dirty="0">
            <a:solidFill>
              <a:srgbClr val="002060"/>
            </a:solidFill>
          </a:endParaRPr>
        </a:p>
      </dsp:txBody>
      <dsp:txXfrm>
        <a:off x="643649" y="102376"/>
        <a:ext cx="6705589" cy="32516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24221-A9BB-47A3-895A-09D5958C1247}">
      <dsp:nvSpPr>
        <dsp:cNvPr id="0" name=""/>
        <dsp:cNvSpPr/>
      </dsp:nvSpPr>
      <dsp:spPr>
        <a:xfrm>
          <a:off x="0" y="0"/>
          <a:ext cx="8229600" cy="9931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Yaşlanma, </a:t>
          </a:r>
          <a:r>
            <a:rPr lang="tr-TR" sz="1600" i="1" kern="1200" dirty="0" err="1" smtClean="0"/>
            <a:t>intra</a:t>
          </a:r>
          <a:r>
            <a:rPr lang="tr-TR" sz="1600" i="1" kern="1200" dirty="0" smtClean="0"/>
            <a:t> </a:t>
          </a:r>
          <a:r>
            <a:rPr lang="tr-TR" sz="1600" i="1" kern="1200" dirty="0" err="1" smtClean="0"/>
            <a:t>uterin</a:t>
          </a:r>
          <a:r>
            <a:rPr lang="tr-TR" sz="1600" i="1" kern="1200" dirty="0" smtClean="0"/>
            <a:t> hayatta başlayıp, ölüme kadar devam eden bir süreçtir. </a:t>
          </a:r>
          <a:endParaRPr lang="tr-TR" sz="1600" i="1" kern="1200" dirty="0"/>
        </a:p>
      </dsp:txBody>
      <dsp:txXfrm>
        <a:off x="48481" y="48481"/>
        <a:ext cx="8132638" cy="896166"/>
      </dsp:txXfrm>
    </dsp:sp>
    <dsp:sp modelId="{385390B2-7154-45FC-A541-87F55A3384A9}">
      <dsp:nvSpPr>
        <dsp:cNvPr id="0" name=""/>
        <dsp:cNvSpPr/>
      </dsp:nvSpPr>
      <dsp:spPr>
        <a:xfrm>
          <a:off x="0" y="1246812"/>
          <a:ext cx="8229600" cy="9931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1" kern="1200" dirty="0" smtClean="0"/>
            <a:t>Yaşlanma, </a:t>
          </a:r>
          <a:r>
            <a:rPr lang="tr-TR" sz="1600" i="1" kern="1200" dirty="0" smtClean="0"/>
            <a:t>organizmanın molekül, hücre, doku, organ ve sistem düzeyinde değişerek o tür için beklenen ömür süresinin sonuna doğru gelme sürecidir.</a:t>
          </a:r>
          <a:endParaRPr lang="tr-TR" sz="1600" i="1" kern="1200" dirty="0"/>
        </a:p>
      </dsp:txBody>
      <dsp:txXfrm>
        <a:off x="48481" y="1295293"/>
        <a:ext cx="8132638" cy="896166"/>
      </dsp:txXfrm>
    </dsp:sp>
    <dsp:sp modelId="{986DCF81-2D2F-4551-8508-BB11B59F0A0C}">
      <dsp:nvSpPr>
        <dsp:cNvPr id="0" name=""/>
        <dsp:cNvSpPr/>
      </dsp:nvSpPr>
      <dsp:spPr>
        <a:xfrm>
          <a:off x="0" y="2286021"/>
          <a:ext cx="8229600" cy="9931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i="1" kern="1200" dirty="0" err="1" smtClean="0"/>
            <a:t>Gerontoloji</a:t>
          </a:r>
          <a:r>
            <a:rPr lang="tr-TR" sz="1600" b="1" i="1" kern="1200" dirty="0" smtClean="0"/>
            <a:t>, </a:t>
          </a:r>
          <a:r>
            <a:rPr lang="tr-TR" sz="1600" i="1" kern="1200" dirty="0" smtClean="0"/>
            <a:t>yaşlanma olaylarının biyolojik, sosyolojik, ekonomik ve çevresel bütün yönlerini inceleyen bilimdir.</a:t>
          </a:r>
          <a:endParaRPr lang="tr-TR" sz="1600" i="1" kern="1200" dirty="0"/>
        </a:p>
      </dsp:txBody>
      <dsp:txXfrm>
        <a:off x="48481" y="2334502"/>
        <a:ext cx="8132638" cy="896166"/>
      </dsp:txXfrm>
    </dsp:sp>
    <dsp:sp modelId="{E8FCABAD-D282-43CD-9343-1B461FF3D5C9}">
      <dsp:nvSpPr>
        <dsp:cNvPr id="0" name=""/>
        <dsp:cNvSpPr/>
      </dsp:nvSpPr>
      <dsp:spPr>
        <a:xfrm>
          <a:off x="0" y="3325230"/>
          <a:ext cx="8229600" cy="99312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 dirty="0" smtClean="0"/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“</a:t>
          </a:r>
          <a:r>
            <a:rPr lang="tr-TR" sz="1600" b="1" kern="1200" dirty="0" smtClean="0"/>
            <a:t>Geriatri</a:t>
          </a:r>
          <a:r>
            <a:rPr lang="tr-TR" sz="1600" kern="1200" dirty="0" smtClean="0"/>
            <a:t>” </a:t>
          </a:r>
          <a:r>
            <a:rPr lang="tr-TR" sz="1600" i="1" kern="1200" dirty="0" smtClean="0"/>
            <a:t>yaşlıların sağlık sorunları, hastalıkları, sosyal ve fonksiyonel yaşamları, yaşam kaliteleri, koruyucu sağlık uygulamaları ile ilgilenen bilim dalı olup iç hastalıklarının bir yan dalıdır.</a:t>
          </a:r>
        </a:p>
      </dsp:txBody>
      <dsp:txXfrm>
        <a:off x="48481" y="3373711"/>
        <a:ext cx="8132638" cy="8961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ECF04A-DF85-4F70-A6F1-2931EC1AF4EC}">
      <dsp:nvSpPr>
        <dsp:cNvPr id="0" name=""/>
        <dsp:cNvSpPr/>
      </dsp:nvSpPr>
      <dsp:spPr>
        <a:xfrm>
          <a:off x="0" y="103792"/>
          <a:ext cx="8229600" cy="9354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b="1" kern="1200" smtClean="0"/>
            <a:t>TÜRKİYE VE DÜNYADA YAŞLI NÜFUSU</a:t>
          </a:r>
          <a:endParaRPr lang="tr-TR" sz="3900" kern="1200"/>
        </a:p>
      </dsp:txBody>
      <dsp:txXfrm>
        <a:off x="45663" y="149455"/>
        <a:ext cx="8138274" cy="8440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D0D235-261E-4BE7-8392-C86A0E98ED8D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1985’te 65 yaş ve üzeri bireyler tüm toplumun %4,2’sini (2,2 milyon) teşkil ederken bu oran bugün %7,7 (5,8 milyon) seviyelerindedir (TUİK 2013).</a:t>
          </a:r>
          <a:endParaRPr lang="tr-TR" sz="2900" kern="1200" dirty="0"/>
        </a:p>
      </dsp:txBody>
      <dsp:txXfrm>
        <a:off x="0" y="1810385"/>
        <a:ext cx="8229600" cy="1810385"/>
      </dsp:txXfrm>
    </dsp:sp>
    <dsp:sp modelId="{684F6353-4E55-451E-B052-DB11543614EC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E1AC5E-8F23-4DEC-9004-AF3E3FEC303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B4586-2F68-4C5B-A3E8-6137A68C6C7A}">
      <dsp:nvSpPr>
        <dsp:cNvPr id="0" name=""/>
        <dsp:cNvSpPr/>
      </dsp:nvSpPr>
      <dsp:spPr>
        <a:xfrm>
          <a:off x="0" y="416"/>
          <a:ext cx="8221569" cy="12756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smtClean="0"/>
            <a:t>Yaşlı nüfus oranı dünyanın birçok gelişmiş ülkesinde önemli düzeylere ulaşmıştır. </a:t>
          </a:r>
          <a:endParaRPr lang="tr-TR" sz="3600" kern="1200"/>
        </a:p>
      </dsp:txBody>
      <dsp:txXfrm>
        <a:off x="62273" y="62689"/>
        <a:ext cx="8097023" cy="1151114"/>
      </dsp:txXfrm>
    </dsp:sp>
    <dsp:sp modelId="{1714706D-9571-4943-B32C-0004DA0496F5}">
      <dsp:nvSpPr>
        <dsp:cNvPr id="0" name=""/>
        <dsp:cNvSpPr/>
      </dsp:nvSpPr>
      <dsp:spPr>
        <a:xfrm rot="5400000">
          <a:off x="3847929" y="1046378"/>
          <a:ext cx="3496396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-Amerika Birleşik Devletlerinde %13.0, </a:t>
          </a:r>
          <a:endParaRPr lang="tr-TR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-Avustralya’da %13.9, </a:t>
          </a:r>
          <a:endParaRPr lang="tr-TR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-Avusturya’da %17.6, </a:t>
          </a:r>
          <a:endParaRPr lang="tr-TR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-Belçika’da %17.4, </a:t>
          </a:r>
          <a:endParaRPr lang="tr-TR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-Fransa’da %17.0, </a:t>
          </a:r>
          <a:endParaRPr lang="tr-TR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-Almanya’da %20.5, </a:t>
          </a:r>
          <a:endParaRPr lang="tr-TR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-Yunanistan’da %18.3, </a:t>
          </a:r>
          <a:endParaRPr lang="tr-TR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smtClean="0"/>
            <a:t>-Japonya’da %22.6’dır. </a:t>
          </a:r>
          <a:endParaRPr lang="tr-TR" sz="2300" kern="1200"/>
        </a:p>
      </dsp:txBody>
      <dsp:txXfrm rot="-5400000">
        <a:off x="2962655" y="2102332"/>
        <a:ext cx="5096264" cy="3155036"/>
      </dsp:txXfrm>
    </dsp:sp>
    <dsp:sp modelId="{BA5BFBC8-BA92-4619-AC44-1F069B932979}">
      <dsp:nvSpPr>
        <dsp:cNvPr id="0" name=""/>
        <dsp:cNvSpPr/>
      </dsp:nvSpPr>
      <dsp:spPr>
        <a:xfrm>
          <a:off x="0" y="1494602"/>
          <a:ext cx="2962656" cy="4370496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smtClean="0"/>
            <a:t>2010 yılında 65 Yaş üzeri nüfus oranı;</a:t>
          </a:r>
          <a:endParaRPr lang="tr-TR" sz="3600" kern="1200"/>
        </a:p>
      </dsp:txBody>
      <dsp:txXfrm>
        <a:off x="144625" y="1639227"/>
        <a:ext cx="2673406" cy="40812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7#3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7DABA-D86F-4A2A-9329-C2943BF5D7C2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25369-7CE2-428C-95AC-67101375E1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28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78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52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86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57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60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65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66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99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72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5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60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94B0C-C311-4196-A821-9BD65D0A4FB8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70373-4F5B-444E-B239-725D79F463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78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640547787"/>
              </p:ext>
            </p:extLst>
          </p:nvPr>
        </p:nvGraphicFramePr>
        <p:xfrm>
          <a:off x="683568" y="1052736"/>
          <a:ext cx="7772400" cy="3267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5157192"/>
            <a:ext cx="6400800" cy="936104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/>
                </a:solidFill>
                <a:latin typeface="Brush Script MT" pitchFamily="66" charset="0"/>
              </a:rPr>
              <a:t>Öğr</a:t>
            </a:r>
            <a:r>
              <a:rPr lang="tr-TR" dirty="0" smtClean="0">
                <a:solidFill>
                  <a:schemeClr val="tx1"/>
                </a:solidFill>
                <a:latin typeface="Brush Script MT" pitchFamily="66" charset="0"/>
              </a:rPr>
              <a:t>. Gör. Dr. Ayşegül </a:t>
            </a:r>
            <a:r>
              <a:rPr lang="tr-TR" smtClean="0">
                <a:solidFill>
                  <a:schemeClr val="tx1"/>
                </a:solidFill>
                <a:latin typeface="Brush Script MT" pitchFamily="66" charset="0"/>
              </a:rPr>
              <a:t>Öztürk Birge</a:t>
            </a:r>
            <a:endParaRPr lang="tr-TR" dirty="0" smtClean="0">
              <a:solidFill>
                <a:schemeClr val="tx1"/>
              </a:solidFill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77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/>
        </p:nvGraphicFramePr>
        <p:xfrm>
          <a:off x="539552" y="270892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272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0111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39895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18948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4638"/>
          <a:ext cx="8229600" cy="92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91452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4638"/>
          <a:ext cx="8229600" cy="70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26538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/>
        </p:nvGraphicFramePr>
        <p:xfrm>
          <a:off x="467544" y="1556792"/>
          <a:ext cx="799288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7225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</a:t>
            </a:r>
            <a:r>
              <a:rPr lang="tr-TR" dirty="0" smtClean="0"/>
              <a:t>aşlılık </a:t>
            </a:r>
            <a:r>
              <a:rPr lang="tr-TR" dirty="0"/>
              <a:t>döneminde ilaç farmakolojisini etkileyen fizyolojik </a:t>
            </a:r>
            <a:r>
              <a:rPr lang="tr-TR" smtClean="0"/>
              <a:t>değişimlere örnek veriniz.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133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784128"/>
              </p:ext>
            </p:extLst>
          </p:nvPr>
        </p:nvGraphicFramePr>
        <p:xfrm>
          <a:off x="395536" y="90872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529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745390058"/>
              </p:ext>
            </p:extLst>
          </p:nvPr>
        </p:nvGraphicFramePr>
        <p:xfrm>
          <a:off x="467544" y="278092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73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5943670"/>
              </p:ext>
            </p:extLst>
          </p:nvPr>
        </p:nvGraphicFramePr>
        <p:xfrm>
          <a:off x="539552" y="9807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548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000" b="1" dirty="0"/>
              <a:t>Türkiye’de 2010-2013 Yıllara Göre Yaşlı Nüfusun Toplam Nüfusa Oranı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Resi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908720"/>
            <a:ext cx="7776864" cy="581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kış Çizelgesi: Hazırlık 4"/>
          <p:cNvSpPr/>
          <p:nvPr/>
        </p:nvSpPr>
        <p:spPr>
          <a:xfrm>
            <a:off x="6084168" y="6021288"/>
            <a:ext cx="576064" cy="288032"/>
          </a:xfrm>
          <a:prstGeom prst="flowChartPrepara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6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590277"/>
              </p:ext>
            </p:extLst>
          </p:nvPr>
        </p:nvGraphicFramePr>
        <p:xfrm>
          <a:off x="457200" y="260648"/>
          <a:ext cx="8229600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791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Yaşlanmanın </a:t>
            </a:r>
            <a:r>
              <a:rPr lang="tr-TR" dirty="0" err="1" smtClean="0"/>
              <a:t>Patofizyolojisi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5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Yaşlanmanın Neden Olduğu Fizyolojik Değişimler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271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/>
        </p:nvGraphicFramePr>
        <p:xfrm>
          <a:off x="539552" y="270892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11792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530</Words>
  <Application>Microsoft Office PowerPoint</Application>
  <PresentationFormat>Ekran Gösterisi (4:3)</PresentationFormat>
  <Paragraphs>49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Brush Script MT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Türkiye’de 2010-2013 Yıllara Göre Yaşlı Nüfusun Toplam Nüfusa Oranı  </vt:lpstr>
      <vt:lpstr>PowerPoint Sunusu</vt:lpstr>
      <vt:lpstr>Yaşlanmanın Patofizyolojisi</vt:lpstr>
      <vt:lpstr>Yaşlanmanın Neden Olduğu Fizyolojik Değişimler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ÖRNEK SORU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YAŞLI HASTA  VE  HEMŞİRELİK BAKIMI</dc:title>
  <dc:creator>user</dc:creator>
  <cp:lastModifiedBy>exper</cp:lastModifiedBy>
  <cp:revision>200</cp:revision>
  <dcterms:created xsi:type="dcterms:W3CDTF">2014-09-14T12:32:57Z</dcterms:created>
  <dcterms:modified xsi:type="dcterms:W3CDTF">2019-08-02T12:57:56Z</dcterms:modified>
</cp:coreProperties>
</file>