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5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441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127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22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542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128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5002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2139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10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17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532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86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765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165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80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471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0906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51AC511-5761-4630-9585-33950CAD6AF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0EE7BB-D37B-4409-9E26-135B32FA90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574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DDE4AE-EF67-4331-B09A-C8B98B4F49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HİN 426 Hint Efsaneleri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Brahma’nın Kefareti ve On Katlı Yaratılış Efsanesinin Devamı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Bhagavata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Purana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)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11.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4BCECB-C94E-449B-93C5-19E0957E0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7150150" cy="1711806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  <a:endParaRPr lang="tr-TR" dirty="0"/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6510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D27753A-A05E-45AD-995F-90520C0E0EC4}"/>
              </a:ext>
            </a:extLst>
          </p:cNvPr>
          <p:cNvSpPr/>
          <p:nvPr/>
        </p:nvSpPr>
        <p:spPr>
          <a:xfrm>
            <a:off x="3103418" y="471055"/>
            <a:ext cx="6040582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O Yüce Ruh, tükenmek bilmeyen gücü ve kararlılığıyla kendi arzusuyla kendi kendisini yaratmıştı. Yani O (Tanrı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), kendi kendine var olandır. 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! Bu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Kalpadaki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sana ad ve biçim olarak tanımlanan Devalardan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Asuralardan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diğerlerinden hangisi olursa olsun hepsi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Manu’nun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son devrinde de aynı ad ve 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biçimi aldılar.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9975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3D07A84-C10E-47A2-A429-235E562568E7}"/>
              </a:ext>
            </a:extLst>
          </p:cNvPr>
          <p:cNvSpPr/>
          <p:nvPr/>
        </p:nvSpPr>
        <p:spPr>
          <a:xfrm>
            <a:off x="3048000" y="193964"/>
            <a:ext cx="6844145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Vikriti’den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Vaikarika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Ahankara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Doğanlar: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7. Evredeki yaratılış sabit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harektsiz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 bu altı tür yaratılışın en önemlisidir.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Vanaspatiler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(kutsal incir ağacı gibi çiçek açmadan meyve veren ağaçlar),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Oshadhilar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(meyve verdikten sonra hemen ölen bitkiler),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Latah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(sarmaşıklar),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Tvaksara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(ser kabuklu ağaçlar-bambu gibi)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98638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D4AF7E8-CA4F-4CB5-ADFE-C7068BB1F59C}"/>
              </a:ext>
            </a:extLst>
          </p:cNvPr>
          <p:cNvSpPr/>
          <p:nvPr/>
        </p:nvSpPr>
        <p:spPr>
          <a:xfrm>
            <a:off x="2466109" y="457201"/>
            <a:ext cx="6677891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Drumalar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(çiçek açtıktan sonra meyve veren ağaçlar). Tüm bunlar şu aşağıdakilerden beslenirler.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Tamas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(görünmeyen duyular), dokunma duyusunun yaratılışı ve diğer birçok özellikler.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8. Yaratılış evresinde hayvanlar ve kuşlar yaratıldı. Tam yirmi sekiz türün olduğu söylenir. Onlar yarın ne olacağından habersiz bilgisizlikle doludurlar.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8670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68D6501-76DD-4BA5-A37A-32EE2EB07599}"/>
              </a:ext>
            </a:extLst>
          </p:cNvPr>
          <p:cNvSpPr/>
          <p:nvPr/>
        </p:nvSpPr>
        <p:spPr>
          <a:xfrm>
            <a:off x="3338944" y="651164"/>
            <a:ext cx="6206837" cy="3912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Sadece kendi arzularını tatmin eden bilgiyi kabul ederler. Koku alma duyuları vardır ve akılları bilgiyi kavramaya yetersizdir. Ey dindar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çift toynaklı hayvanlar; inek, keçi,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bufalo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kara ceylan, domuz, bizon,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ruru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(bir tür geyik), koyun ve devedir.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6831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E736AA8-29BC-4859-A5F3-C51FFB964534}"/>
              </a:ext>
            </a:extLst>
          </p:cNvPr>
          <p:cNvSpPr/>
          <p:nvPr/>
        </p:nvSpPr>
        <p:spPr>
          <a:xfrm>
            <a:off x="3435927" y="986043"/>
            <a:ext cx="6428509" cy="446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Tek toynaklı hayvanlar ise şunlardır: Eşek, at, katır,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guara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(beyaz antilop),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sharabha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(sekiz ayaklı nesli tükenmiş bir hayvan) ve öküz. 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Lütfen şimdi de beş tırnaklı hayvanları dinle. Köpek, çakal, kaplan, kedi, yaban tavşanı, kirpi, aslan, maymun, fil, kaplumbağa, timsah ve diğerleridir.  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0108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6602656-5456-4E4E-968A-0EEB90142FE3}"/>
              </a:ext>
            </a:extLst>
          </p:cNvPr>
          <p:cNvSpPr/>
          <p:nvPr/>
        </p:nvSpPr>
        <p:spPr>
          <a:xfrm>
            <a:off x="2687782" y="861352"/>
            <a:ext cx="7190509" cy="5020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Kuşlar ise şunlardır: Balıkçıl, akbaba, yarasa, doğan,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bhasa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(alıcı kuş),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bhalluka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(bir tür baykuş), tavus kuşu, kuğu turna kuşu,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alyanaklı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kaz, karga, baykuş ve diğerleridir. 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9. Yaratılış evresi insan türlerinin yaratılışıdır. İnsanoğlunda çok miktarda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Racas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vardır. İnsanoğlunda bulunan bu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Raco-Guna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baskınlığı acı ve kedere neden olan zevkler ve aktivitelerle doludur.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40662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A936455-3DE4-49C5-955C-9B1C70E944ED}"/>
              </a:ext>
            </a:extLst>
          </p:cNvPr>
          <p:cNvSpPr/>
          <p:nvPr/>
        </p:nvSpPr>
        <p:spPr>
          <a:xfrm>
            <a:off x="3519054" y="695097"/>
            <a:ext cx="6858000" cy="446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Ey kutlu kişi! İnsanlar arasında en önde geleni, bu üç yaratılış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Vaikarika’dır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. Tanrıların yaratılışı da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Vaikarika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altında yer alır. Ancak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Sanatkumara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Sanaka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vb.) yaratılışı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Prakrita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ile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Vaikarika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altında toplanır. ,Üç yaratılış diye kastedilen şunlardır: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Hareketsiz (sabit) yaratıklar; hayvanlar ve kuşlar ve insan türleri.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97148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DE51D2D-EF7E-45D5-9A3A-5E9F0E9728E5}"/>
              </a:ext>
            </a:extLst>
          </p:cNvPr>
          <p:cNvSpPr/>
          <p:nvPr/>
        </p:nvSpPr>
        <p:spPr>
          <a:xfrm>
            <a:off x="2701636" y="429491"/>
            <a:ext cx="6442364" cy="4466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Tanrıların yaratılması sekiz kategoriden oluşur: Devalar (tanrılar),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Pitriler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(Atalar),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Asuralar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Gandharvalar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Apsaraslar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(göksel müzisyen ve göksel periler),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Yakshalar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Rakshasalar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Siddhalar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Çaranalar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Bhutalar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Pretalar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Pişaçalar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;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Vidyadharalar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Kinnaralar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(ve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Kimpurushalar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).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8022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4B29C55-3CAA-4D4D-906F-A04434AE33C8}"/>
              </a:ext>
            </a:extLst>
          </p:cNvPr>
          <p:cNvSpPr/>
          <p:nvPr/>
        </p:nvSpPr>
        <p:spPr>
          <a:xfrm>
            <a:off x="2743200" y="512618"/>
            <a:ext cx="6400800" cy="3912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Vidura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sana Tanrı Brahma tarafından yaratılan bu on kategoriyi anlattım. Şimdi de hanedanlıkları yani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Manvantaraları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anlatayım. Bu yolla her bir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Kalpanın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başlangıcında doğmamış ve doğurulmamış Tanrı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Vishnu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Raco-Guna’nın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etkisi altında olması nedeniyle yaratıcı oldu.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74421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161</TotalTime>
  <Words>532</Words>
  <Application>Microsoft Office PowerPoint</Application>
  <PresentationFormat>Geniş ekran</PresentationFormat>
  <Paragraphs>21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Corbel</vt:lpstr>
      <vt:lpstr>Paralaks</vt:lpstr>
      <vt:lpstr>HİN 426 Hint Efsaneleri  Brahma’nın Kefareti ve On Katlı Yaratılış Efsanesinin Devamı (Bhagavata Purana)  11.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426 Hint Efsaneleri  Brahma’nın Kefareti ve On Katlı Yaratılış Efsanesinin Devamı (Bhagavata Purana)  11. Hafta</dc:title>
  <dc:creator>Casper</dc:creator>
  <cp:lastModifiedBy>Casper</cp:lastModifiedBy>
  <cp:revision>6</cp:revision>
  <dcterms:created xsi:type="dcterms:W3CDTF">2020-05-08T04:34:51Z</dcterms:created>
  <dcterms:modified xsi:type="dcterms:W3CDTF">2020-05-08T07:16:27Z</dcterms:modified>
</cp:coreProperties>
</file>