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94C2-5E4C-4ED1-9056-2242FEFDE556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C856-F12E-42E4-82C4-680BFF32F8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20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94C2-5E4C-4ED1-9056-2242FEFDE556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C856-F12E-42E4-82C4-680BFF32F8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30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94C2-5E4C-4ED1-9056-2242FEFDE556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C856-F12E-42E4-82C4-680BFF32F8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26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94C2-5E4C-4ED1-9056-2242FEFDE556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C856-F12E-42E4-82C4-680BFF32F8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592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94C2-5E4C-4ED1-9056-2242FEFDE556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C856-F12E-42E4-82C4-680BFF32F8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5472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94C2-5E4C-4ED1-9056-2242FEFDE556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C856-F12E-42E4-82C4-680BFF32F8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93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94C2-5E4C-4ED1-9056-2242FEFDE556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C856-F12E-42E4-82C4-680BFF32F8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4490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94C2-5E4C-4ED1-9056-2242FEFDE556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C856-F12E-42E4-82C4-680BFF32F8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717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94C2-5E4C-4ED1-9056-2242FEFDE556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C856-F12E-42E4-82C4-680BFF32F8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99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94C2-5E4C-4ED1-9056-2242FEFDE556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C856-F12E-42E4-82C4-680BFF32F8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710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94C2-5E4C-4ED1-9056-2242FEFDE556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DC856-F12E-42E4-82C4-680BFF32F8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24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A94C2-5E4C-4ED1-9056-2242FEFDE556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DC856-F12E-42E4-82C4-680BFF32F8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204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2604052" y="1550504"/>
            <a:ext cx="78419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/>
              <a:t>SHB 419 DAYANIŞMA MODELLERİ</a:t>
            </a:r>
          </a:p>
          <a:p>
            <a:r>
              <a:rPr lang="tr-TR" sz="2800" b="1" dirty="0" smtClean="0"/>
              <a:t>İNSANİ HİZMET ÖRGÜTLERİNDE GÖNÜLLÜ ÇALIŞMA PLANLAMA: ÇALIŞMANIN SINIF İÇİNDE SUNULMASI</a:t>
            </a:r>
          </a:p>
          <a:p>
            <a:pPr algn="ctr"/>
            <a:r>
              <a:rPr lang="tr-TR" sz="2800" b="1" dirty="0" smtClean="0"/>
              <a:t>DOÇ.DR.FİLİZ YILDIRIM</a:t>
            </a:r>
          </a:p>
        </p:txBody>
      </p:sp>
    </p:spTree>
    <p:extLst>
      <p:ext uri="{BB962C8B-B14F-4D97-AF65-F5344CB8AC3E}">
        <p14:creationId xmlns:p14="http://schemas.microsoft.com/office/powerpoint/2010/main" val="4265321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</Words>
  <Application>Microsoft Office PowerPoint</Application>
  <PresentationFormat>Geniş ekran</PresentationFormat>
  <Paragraphs>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C</cp:lastModifiedBy>
  <cp:revision>1</cp:revision>
  <dcterms:created xsi:type="dcterms:W3CDTF">2017-11-02T22:11:10Z</dcterms:created>
  <dcterms:modified xsi:type="dcterms:W3CDTF">2017-11-02T22:13:32Z</dcterms:modified>
</cp:coreProperties>
</file>