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8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06A2B01-B598-4B74-AC44-1C934A85E023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C1455DE-01AA-4E2C-8B53-7D74FAE21C80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9609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2B01-B598-4B74-AC44-1C934A85E023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55DE-01AA-4E2C-8B53-7D74FAE21C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6064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2B01-B598-4B74-AC44-1C934A85E023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55DE-01AA-4E2C-8B53-7D74FAE21C80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88537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2B01-B598-4B74-AC44-1C934A85E023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55DE-01AA-4E2C-8B53-7D74FAE21C80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57696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2B01-B598-4B74-AC44-1C934A85E023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55DE-01AA-4E2C-8B53-7D74FAE21C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048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2B01-B598-4B74-AC44-1C934A85E023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55DE-01AA-4E2C-8B53-7D74FAE21C8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4295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2B01-B598-4B74-AC44-1C934A85E023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55DE-01AA-4E2C-8B53-7D74FAE21C80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1830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2B01-B598-4B74-AC44-1C934A85E023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55DE-01AA-4E2C-8B53-7D74FAE21C80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17792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2B01-B598-4B74-AC44-1C934A85E023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55DE-01AA-4E2C-8B53-7D74FAE21C80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7584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2B01-B598-4B74-AC44-1C934A85E023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55DE-01AA-4E2C-8B53-7D74FAE21C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549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2B01-B598-4B74-AC44-1C934A85E023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55DE-01AA-4E2C-8B53-7D74FAE21C80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8684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2B01-B598-4B74-AC44-1C934A85E023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55DE-01AA-4E2C-8B53-7D74FAE21C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9694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2B01-B598-4B74-AC44-1C934A85E023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55DE-01AA-4E2C-8B53-7D74FAE21C80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3785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2B01-B598-4B74-AC44-1C934A85E023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55DE-01AA-4E2C-8B53-7D74FAE21C80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8089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2B01-B598-4B74-AC44-1C934A85E023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55DE-01AA-4E2C-8B53-7D74FAE21C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2007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2B01-B598-4B74-AC44-1C934A85E023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55DE-01AA-4E2C-8B53-7D74FAE21C80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7569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2B01-B598-4B74-AC44-1C934A85E023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455DE-01AA-4E2C-8B53-7D74FAE21C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4605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06A2B01-B598-4B74-AC44-1C934A85E023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C1455DE-01AA-4E2C-8B53-7D74FAE21C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5617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Kalk artık sabah oldu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4816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Numaralara dikkat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006" y="2557463"/>
            <a:ext cx="6131988" cy="3317875"/>
          </a:xfrm>
        </p:spPr>
      </p:pic>
    </p:spTree>
    <p:extLst>
      <p:ext uri="{BB962C8B-B14F-4D97-AF65-F5344CB8AC3E}">
        <p14:creationId xmlns:p14="http://schemas.microsoft.com/office/powerpoint/2010/main" val="4107172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Sesler önemli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006" y="2557463"/>
            <a:ext cx="6131988" cy="3317875"/>
          </a:xfrm>
        </p:spPr>
      </p:pic>
    </p:spTree>
    <p:extLst>
      <p:ext uri="{BB962C8B-B14F-4D97-AF65-F5344CB8AC3E}">
        <p14:creationId xmlns:p14="http://schemas.microsoft.com/office/powerpoint/2010/main" val="1807763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Parmak değişimi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006" y="2557463"/>
            <a:ext cx="6131988" cy="3317875"/>
          </a:xfrm>
        </p:spPr>
      </p:pic>
    </p:spTree>
    <p:extLst>
      <p:ext uri="{BB962C8B-B14F-4D97-AF65-F5344CB8AC3E}">
        <p14:creationId xmlns:p14="http://schemas.microsoft.com/office/powerpoint/2010/main" val="3413436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Geçiş 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006" y="2557463"/>
            <a:ext cx="6131988" cy="3317875"/>
          </a:xfrm>
        </p:spPr>
      </p:pic>
    </p:spTree>
    <p:extLst>
      <p:ext uri="{BB962C8B-B14F-4D97-AF65-F5344CB8AC3E}">
        <p14:creationId xmlns:p14="http://schemas.microsoft.com/office/powerpoint/2010/main" val="22402828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Akış Aynı 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006" y="2557463"/>
            <a:ext cx="6131988" cy="3317875"/>
          </a:xfrm>
        </p:spPr>
      </p:pic>
    </p:spTree>
    <p:extLst>
      <p:ext uri="{BB962C8B-B14F-4D97-AF65-F5344CB8AC3E}">
        <p14:creationId xmlns:p14="http://schemas.microsoft.com/office/powerpoint/2010/main" val="3783087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006" y="2557463"/>
            <a:ext cx="6131988" cy="3317875"/>
          </a:xfrm>
        </p:spPr>
      </p:pic>
    </p:spTree>
    <p:extLst>
      <p:ext uri="{BB962C8B-B14F-4D97-AF65-F5344CB8AC3E}">
        <p14:creationId xmlns:p14="http://schemas.microsoft.com/office/powerpoint/2010/main" val="103344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006" y="2557463"/>
            <a:ext cx="6131988" cy="3317875"/>
          </a:xfrm>
        </p:spPr>
      </p:pic>
    </p:spTree>
    <p:extLst>
      <p:ext uri="{BB962C8B-B14F-4D97-AF65-F5344CB8AC3E}">
        <p14:creationId xmlns:p14="http://schemas.microsoft.com/office/powerpoint/2010/main" val="542830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006" y="2557463"/>
            <a:ext cx="6131988" cy="3317875"/>
          </a:xfrm>
        </p:spPr>
      </p:pic>
    </p:spTree>
    <p:extLst>
      <p:ext uri="{BB962C8B-B14F-4D97-AF65-F5344CB8AC3E}">
        <p14:creationId xmlns:p14="http://schemas.microsoft.com/office/powerpoint/2010/main" val="3956769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Çok benzer ve aynı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006" y="2557463"/>
            <a:ext cx="6131988" cy="3317875"/>
          </a:xfrm>
        </p:spPr>
      </p:pic>
    </p:spTree>
    <p:extLst>
      <p:ext uri="{BB962C8B-B14F-4D97-AF65-F5344CB8AC3E}">
        <p14:creationId xmlns:p14="http://schemas.microsoft.com/office/powerpoint/2010/main" val="4132022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006" y="2557463"/>
            <a:ext cx="6131988" cy="3317875"/>
          </a:xfrm>
        </p:spPr>
      </p:pic>
    </p:spTree>
    <p:extLst>
      <p:ext uri="{BB962C8B-B14F-4D97-AF65-F5344CB8AC3E}">
        <p14:creationId xmlns:p14="http://schemas.microsoft.com/office/powerpoint/2010/main" val="3956946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Ölçü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006" y="2557463"/>
            <a:ext cx="6131988" cy="3317875"/>
          </a:xfrm>
        </p:spPr>
      </p:pic>
    </p:spTree>
    <p:extLst>
      <p:ext uri="{BB962C8B-B14F-4D97-AF65-F5344CB8AC3E}">
        <p14:creationId xmlns:p14="http://schemas.microsoft.com/office/powerpoint/2010/main" val="11878164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875" y="2769525"/>
            <a:ext cx="6856250" cy="2893750"/>
          </a:xfrm>
        </p:spPr>
      </p:pic>
    </p:spTree>
    <p:extLst>
      <p:ext uri="{BB962C8B-B14F-4D97-AF65-F5344CB8AC3E}">
        <p14:creationId xmlns:p14="http://schemas.microsoft.com/office/powerpoint/2010/main" val="839095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8’ </a:t>
            </a:r>
            <a:r>
              <a:rPr lang="tr-TR" dirty="0" err="1" smtClean="0"/>
              <a:t>lik</a:t>
            </a:r>
            <a:r>
              <a:rPr lang="tr-TR" dirty="0" smtClean="0"/>
              <a:t> notalar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006" y="2557463"/>
            <a:ext cx="6131988" cy="3317875"/>
          </a:xfrm>
        </p:spPr>
      </p:pic>
    </p:spTree>
    <p:extLst>
      <p:ext uri="{BB962C8B-B14F-4D97-AF65-F5344CB8AC3E}">
        <p14:creationId xmlns:p14="http://schemas.microsoft.com/office/powerpoint/2010/main" val="4159788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4’lük notalar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006" y="2557463"/>
            <a:ext cx="6131988" cy="3317875"/>
          </a:xfrm>
        </p:spPr>
      </p:pic>
    </p:spTree>
    <p:extLst>
      <p:ext uri="{BB962C8B-B14F-4D97-AF65-F5344CB8AC3E}">
        <p14:creationId xmlns:p14="http://schemas.microsoft.com/office/powerpoint/2010/main" val="4290303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8 ve 4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006" y="2557463"/>
            <a:ext cx="6131988" cy="3317875"/>
          </a:xfrm>
        </p:spPr>
      </p:pic>
    </p:spTree>
    <p:extLst>
      <p:ext uri="{BB962C8B-B14F-4D97-AF65-F5344CB8AC3E}">
        <p14:creationId xmlns:p14="http://schemas.microsoft.com/office/powerpoint/2010/main" val="1577940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Akor</a:t>
            </a:r>
            <a:r>
              <a:rPr lang="tr-TR" dirty="0" smtClean="0"/>
              <a:t> gidişi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006" y="2557463"/>
            <a:ext cx="6131988" cy="3317875"/>
          </a:xfrm>
        </p:spPr>
      </p:pic>
    </p:spTree>
    <p:extLst>
      <p:ext uri="{BB962C8B-B14F-4D97-AF65-F5344CB8AC3E}">
        <p14:creationId xmlns:p14="http://schemas.microsoft.com/office/powerpoint/2010/main" val="868076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Parmak geçişi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006" y="2557463"/>
            <a:ext cx="6131988" cy="3317875"/>
          </a:xfrm>
        </p:spPr>
      </p:pic>
    </p:spTree>
    <p:extLst>
      <p:ext uri="{BB962C8B-B14F-4D97-AF65-F5344CB8AC3E}">
        <p14:creationId xmlns:p14="http://schemas.microsoft.com/office/powerpoint/2010/main" val="4291724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Parmağa dikkat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006" y="2557463"/>
            <a:ext cx="6131988" cy="3317875"/>
          </a:xfrm>
        </p:spPr>
      </p:pic>
    </p:spTree>
    <p:extLst>
      <p:ext uri="{BB962C8B-B14F-4D97-AF65-F5344CB8AC3E}">
        <p14:creationId xmlns:p14="http://schemas.microsoft.com/office/powerpoint/2010/main" val="3710433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Aynı gidiş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006" y="2557463"/>
            <a:ext cx="6131988" cy="3317875"/>
          </a:xfrm>
        </p:spPr>
      </p:pic>
    </p:spTree>
    <p:extLst>
      <p:ext uri="{BB962C8B-B14F-4D97-AF65-F5344CB8AC3E}">
        <p14:creationId xmlns:p14="http://schemas.microsoft.com/office/powerpoint/2010/main" val="9642110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</TotalTime>
  <Words>35</Words>
  <Application>Microsoft Office PowerPoint</Application>
  <PresentationFormat>Geniş ekran</PresentationFormat>
  <Paragraphs>15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3" baseType="lpstr">
      <vt:lpstr>Arial</vt:lpstr>
      <vt:lpstr>Garamond</vt:lpstr>
      <vt:lpstr>Organik</vt:lpstr>
      <vt:lpstr>Kalk artık sabah oldu</vt:lpstr>
      <vt:lpstr>Ölçü</vt:lpstr>
      <vt:lpstr>8’ lik notalar</vt:lpstr>
      <vt:lpstr>4’lük notalar</vt:lpstr>
      <vt:lpstr>8 ve 4</vt:lpstr>
      <vt:lpstr>Akor gidişi</vt:lpstr>
      <vt:lpstr>Parmak geçişi</vt:lpstr>
      <vt:lpstr>Parmağa dikkat</vt:lpstr>
      <vt:lpstr>Aynı gidiş</vt:lpstr>
      <vt:lpstr>Numaralara dikkat</vt:lpstr>
      <vt:lpstr>Sesler önemli</vt:lpstr>
      <vt:lpstr>Parmak değişimi</vt:lpstr>
      <vt:lpstr>Geçiş </vt:lpstr>
      <vt:lpstr>Akış Aynı </vt:lpstr>
      <vt:lpstr>PowerPoint Sunusu</vt:lpstr>
      <vt:lpstr>PowerPoint Sunusu</vt:lpstr>
      <vt:lpstr>PowerPoint Sunusu</vt:lpstr>
      <vt:lpstr>Çok benzer ve aynı</vt:lpstr>
      <vt:lpstr>PowerPoint Sunusu</vt:lpstr>
      <vt:lpstr>PowerPoint Sunusu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Kalk artık sabah oldu</dc:title>
  <dc:creator>svr</dc:creator>
  <cp:lastModifiedBy>svr</cp:lastModifiedBy>
  <cp:revision>1</cp:revision>
  <dcterms:created xsi:type="dcterms:W3CDTF">2018-03-31T12:06:22Z</dcterms:created>
  <dcterms:modified xsi:type="dcterms:W3CDTF">2018-03-31T12:14:47Z</dcterms:modified>
</cp:coreProperties>
</file>