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5315-98B3-4776-9614-A7FA9432F502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48E0-FB06-479F-AC01-882C04CA7DD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?</a:t>
            </a:r>
            <a:r>
              <a:rPr lang="tr-TR" dirty="0" err="1" smtClean="0"/>
              <a:t>Great</a:t>
            </a:r>
            <a:r>
              <a:rPr lang="tr-TR" dirty="0" smtClean="0"/>
              <a:t> men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masses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:</a:t>
            </a:r>
          </a:p>
          <a:p>
            <a:r>
              <a:rPr lang="tr-TR" dirty="0" smtClean="0"/>
              <a:t>Thomas </a:t>
            </a:r>
            <a:r>
              <a:rPr lang="tr-TR" dirty="0" err="1" smtClean="0"/>
              <a:t>Carlyle</a:t>
            </a:r>
            <a:r>
              <a:rPr lang="tr-TR" dirty="0" smtClean="0"/>
              <a:t> (d.1881), “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history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world</a:t>
            </a:r>
            <a:r>
              <a:rPr lang="tr-TR" i="1" dirty="0" smtClean="0"/>
              <a:t> is but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biographyoes</a:t>
            </a:r>
            <a:r>
              <a:rPr lang="tr-TR" i="1" dirty="0" smtClean="0"/>
              <a:t>  of </a:t>
            </a:r>
            <a:r>
              <a:rPr lang="tr-TR" i="1" dirty="0" err="1" smtClean="0"/>
              <a:t>great</a:t>
            </a:r>
            <a:r>
              <a:rPr lang="tr-TR" i="1" dirty="0" smtClean="0"/>
              <a:t> </a:t>
            </a:r>
            <a:r>
              <a:rPr lang="tr-TR" i="1" dirty="0" err="1" smtClean="0"/>
              <a:t>man</a:t>
            </a:r>
            <a:r>
              <a:rPr lang="tr-TR" dirty="0" smtClean="0"/>
              <a:t>” </a:t>
            </a:r>
            <a:r>
              <a:rPr lang="tr-TR" dirty="0" err="1" smtClean="0"/>
              <a:t>reflecting</a:t>
            </a:r>
            <a:r>
              <a:rPr lang="tr-TR" dirty="0" smtClean="0"/>
              <a:t> his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heroes</a:t>
            </a:r>
            <a:r>
              <a:rPr lang="tr-TR" dirty="0" smtClean="0"/>
              <a:t> </a:t>
            </a:r>
            <a:r>
              <a:rPr lang="tr-TR" dirty="0" err="1" smtClean="0"/>
              <a:t>shape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throught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inspiration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his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r>
              <a:rPr lang="tr-TR" i="1" dirty="0" smtClean="0"/>
              <a:t>On </a:t>
            </a:r>
            <a:r>
              <a:rPr lang="tr-TR" i="1" dirty="0" err="1" smtClean="0"/>
              <a:t>Heroes</a:t>
            </a:r>
            <a:r>
              <a:rPr lang="tr-TR" i="1" dirty="0" smtClean="0"/>
              <a:t>, </a:t>
            </a:r>
            <a:r>
              <a:rPr lang="tr-TR" i="1" dirty="0" err="1" smtClean="0"/>
              <a:t>Hero</a:t>
            </a:r>
            <a:r>
              <a:rPr lang="tr-TR" i="1" dirty="0" smtClean="0"/>
              <a:t>-</a:t>
            </a:r>
            <a:r>
              <a:rPr lang="tr-TR" i="1" dirty="0" err="1" smtClean="0"/>
              <a:t>Worship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Heroic</a:t>
            </a:r>
            <a:r>
              <a:rPr lang="tr-TR" i="1" dirty="0" smtClean="0"/>
              <a:t> in </a:t>
            </a:r>
            <a:r>
              <a:rPr lang="tr-TR" i="1" dirty="0" err="1" smtClean="0"/>
              <a:t>History</a:t>
            </a:r>
            <a:r>
              <a:rPr lang="tr-TR" i="1" dirty="0" smtClean="0"/>
              <a:t>, </a:t>
            </a:r>
            <a:r>
              <a:rPr lang="tr-TR" dirty="0" smtClean="0"/>
              <a:t>(</a:t>
            </a:r>
            <a:r>
              <a:rPr lang="tr-TR" dirty="0" err="1" smtClean="0"/>
              <a:t>Muhammad</a:t>
            </a:r>
            <a:r>
              <a:rPr lang="tr-TR" dirty="0" smtClean="0"/>
              <a:t>, </a:t>
            </a:r>
            <a:r>
              <a:rPr lang="tr-TR" dirty="0" err="1" smtClean="0"/>
              <a:t>Shakespeare</a:t>
            </a:r>
            <a:r>
              <a:rPr lang="tr-TR" dirty="0" smtClean="0"/>
              <a:t>, </a:t>
            </a:r>
            <a:r>
              <a:rPr lang="tr-TR" dirty="0" err="1" smtClean="0"/>
              <a:t>Luther</a:t>
            </a:r>
            <a:r>
              <a:rPr lang="tr-TR" dirty="0" smtClean="0"/>
              <a:t>, Rousseau,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Napoleon</a:t>
            </a:r>
            <a:r>
              <a:rPr lang="tr-TR" dirty="0" smtClean="0"/>
              <a:t>)</a:t>
            </a:r>
            <a:endParaRPr lang="tr-T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"Such are all great historical men, whose own particular aims involve those large issues which are the will of the World Spirit. ... World historical men - the Heroes of an epoch - must be recognized as its clear-sighted ones; their deeds, their words are the best of that time. Great men have formed purposes to satisfy themselves, not others."</a:t>
            </a:r>
            <a:r>
              <a:rPr lang="tr-TR" b="1" dirty="0" err="1" smtClean="0"/>
              <a:t>Georg</a:t>
            </a:r>
            <a:r>
              <a:rPr lang="tr-TR" b="1" dirty="0" smtClean="0"/>
              <a:t> Wilhelm </a:t>
            </a:r>
            <a:r>
              <a:rPr lang="tr-TR" b="1" dirty="0" err="1" smtClean="0"/>
              <a:t>Friedrich</a:t>
            </a:r>
            <a:r>
              <a:rPr lang="tr-TR" b="1" dirty="0" smtClean="0"/>
              <a:t> </a:t>
            </a:r>
            <a:r>
              <a:rPr lang="tr-TR" b="1" dirty="0" err="1" smtClean="0"/>
              <a:t>Hegel</a:t>
            </a:r>
            <a:r>
              <a:rPr lang="tr-TR" dirty="0" smtClean="0"/>
              <a:t> (d.1831)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Criticism</a:t>
            </a:r>
            <a:r>
              <a:rPr lang="tr-TR" b="1" dirty="0" smtClean="0"/>
              <a:t>:</a:t>
            </a:r>
          </a:p>
          <a:p>
            <a:r>
              <a:rPr lang="tr-TR" dirty="0" err="1" smtClean="0"/>
              <a:t>Herbert</a:t>
            </a:r>
            <a:r>
              <a:rPr lang="tr-TR" dirty="0" smtClean="0"/>
              <a:t> </a:t>
            </a:r>
            <a:r>
              <a:rPr lang="tr-TR" dirty="0" err="1" smtClean="0"/>
              <a:t>Spencer</a:t>
            </a:r>
            <a:r>
              <a:rPr lang="tr-TR" dirty="0" smtClean="0"/>
              <a:t> (d.1903) </a:t>
            </a:r>
            <a:r>
              <a:rPr lang="tr-TR" dirty="0" err="1" smtClean="0"/>
              <a:t>believed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men </a:t>
            </a:r>
            <a:r>
              <a:rPr lang="tr-TR" dirty="0" err="1" smtClean="0"/>
              <a:t>Carlyle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‘</a:t>
            </a:r>
            <a:r>
              <a:rPr lang="tr-TR" dirty="0" err="1" smtClean="0"/>
              <a:t>great</a:t>
            </a:r>
            <a:r>
              <a:rPr lang="tr-TR" dirty="0" smtClean="0"/>
              <a:t> men’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merely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“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admit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genesis</a:t>
            </a:r>
            <a:r>
              <a:rPr lang="tr-TR" dirty="0" smtClean="0"/>
              <a:t> of a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series</a:t>
            </a:r>
            <a:r>
              <a:rPr lang="tr-TR" dirty="0" smtClean="0"/>
              <a:t> of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influences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has </a:t>
            </a:r>
            <a:r>
              <a:rPr lang="tr-TR" dirty="0" err="1" smtClean="0"/>
              <a:t>produced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race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he </a:t>
            </a:r>
            <a:r>
              <a:rPr lang="tr-TR" dirty="0" err="1" smtClean="0"/>
              <a:t>appears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race</a:t>
            </a:r>
            <a:r>
              <a:rPr lang="tr-TR" dirty="0" smtClean="0"/>
              <a:t> has </a:t>
            </a:r>
            <a:r>
              <a:rPr lang="tr-TR" dirty="0" err="1" smtClean="0"/>
              <a:t>slowly</a:t>
            </a:r>
            <a:r>
              <a:rPr lang="tr-TR" dirty="0" smtClean="0"/>
              <a:t> </a:t>
            </a:r>
            <a:r>
              <a:rPr lang="tr-TR" dirty="0" err="1" smtClean="0"/>
              <a:t>grown</a:t>
            </a:r>
            <a:r>
              <a:rPr lang="tr-TR" dirty="0" smtClean="0"/>
              <a:t>…</a:t>
            </a:r>
            <a:r>
              <a:rPr lang="tr-TR" dirty="0" err="1" smtClean="0"/>
              <a:t>Before</a:t>
            </a:r>
            <a:r>
              <a:rPr lang="tr-TR" dirty="0" smtClean="0"/>
              <a:t> he can </a:t>
            </a:r>
            <a:r>
              <a:rPr lang="tr-TR" dirty="0" err="1" smtClean="0"/>
              <a:t>remake</a:t>
            </a:r>
            <a:r>
              <a:rPr lang="tr-TR" dirty="0" smtClean="0"/>
              <a:t> his </a:t>
            </a:r>
            <a:r>
              <a:rPr lang="tr-TR" dirty="0" err="1" smtClean="0"/>
              <a:t>society</a:t>
            </a:r>
            <a:r>
              <a:rPr lang="tr-TR" dirty="0" smtClean="0"/>
              <a:t>, his 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.” H. </a:t>
            </a:r>
            <a:r>
              <a:rPr lang="tr-TR" dirty="0" err="1" smtClean="0"/>
              <a:t>Spencer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“ </a:t>
            </a:r>
            <a:r>
              <a:rPr lang="tr-TR" dirty="0" err="1" smtClean="0"/>
              <a:t>Owing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chance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standing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peculiarity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epoch</a:t>
            </a:r>
            <a:r>
              <a:rPr lang="tr-TR" dirty="0" smtClean="0"/>
              <a:t>, an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fact</a:t>
            </a:r>
            <a:r>
              <a:rPr lang="tr-TR" dirty="0" smtClean="0"/>
              <a:t> of his </a:t>
            </a:r>
            <a:r>
              <a:rPr lang="tr-TR" dirty="0" err="1" smtClean="0"/>
              <a:t>existence</a:t>
            </a:r>
            <a:r>
              <a:rPr lang="tr-TR" dirty="0" smtClean="0"/>
              <a:t>, </a:t>
            </a:r>
            <a:r>
              <a:rPr lang="tr-TR" dirty="0" err="1" smtClean="0"/>
              <a:t>by</a:t>
            </a:r>
            <a:r>
              <a:rPr lang="tr-TR" dirty="0" smtClean="0"/>
              <a:t> his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inaction</a:t>
            </a:r>
            <a:r>
              <a:rPr lang="tr-TR" dirty="0" smtClean="0"/>
              <a:t>) 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indirectly</a:t>
            </a:r>
            <a:r>
              <a:rPr lang="tr-TR" dirty="0" smtClean="0"/>
              <a:t>, </a:t>
            </a:r>
            <a:r>
              <a:rPr lang="tr-TR" dirty="0" err="1" smtClean="0"/>
              <a:t>during</a:t>
            </a:r>
            <a:r>
              <a:rPr lang="tr-TR" dirty="0" smtClean="0"/>
              <a:t> his </a:t>
            </a:r>
            <a:r>
              <a:rPr lang="tr-TR" dirty="0" err="1" smtClean="0"/>
              <a:t>lifetime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his </a:t>
            </a:r>
            <a:r>
              <a:rPr lang="tr-TR" dirty="0" err="1" smtClean="0"/>
              <a:t>death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his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can be </a:t>
            </a:r>
            <a:r>
              <a:rPr lang="tr-TR" dirty="0" err="1" smtClean="0"/>
              <a:t>recognized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as he </a:t>
            </a:r>
            <a:r>
              <a:rPr lang="tr-TR" dirty="0" err="1" smtClean="0"/>
              <a:t>left</a:t>
            </a:r>
            <a:r>
              <a:rPr lang="tr-TR" dirty="0" smtClean="0"/>
              <a:t> a </a:t>
            </a:r>
            <a:r>
              <a:rPr lang="tr-TR" dirty="0" err="1" smtClean="0"/>
              <a:t>noticeable</a:t>
            </a:r>
            <a:r>
              <a:rPr lang="tr-TR" dirty="0" smtClean="0"/>
              <a:t> mark (</a:t>
            </a:r>
            <a:r>
              <a:rPr lang="tr-TR" dirty="0" err="1" smtClean="0"/>
              <a:t>positive</a:t>
            </a:r>
            <a:r>
              <a:rPr lang="tr-TR" dirty="0" smtClean="0"/>
              <a:t>,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unambiguous</a:t>
            </a:r>
            <a:r>
              <a:rPr lang="tr-TR" dirty="0" smtClean="0"/>
              <a:t>) in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</a:t>
            </a:r>
            <a:r>
              <a:rPr lang="tr-TR" dirty="0" err="1" smtClean="0"/>
              <a:t>society</a:t>
            </a:r>
            <a:r>
              <a:rPr lang="tr-TR" dirty="0" smtClean="0"/>
              <a:t>.” </a:t>
            </a:r>
            <a:r>
              <a:rPr lang="tr-TR" dirty="0" err="1" smtClean="0"/>
              <a:t>Leonid</a:t>
            </a:r>
            <a:r>
              <a:rPr lang="tr-TR" dirty="0" smtClean="0"/>
              <a:t> Grinin</a:t>
            </a:r>
          </a:p>
          <a:p>
            <a:r>
              <a:rPr lang="tr-TR" dirty="0" err="1" smtClean="0"/>
              <a:t>So</a:t>
            </a:r>
            <a:r>
              <a:rPr lang="tr-TR" dirty="0" smtClean="0"/>
              <a:t> Grinin </a:t>
            </a:r>
            <a:r>
              <a:rPr lang="tr-TR" dirty="0" err="1" smtClean="0"/>
              <a:t>concludes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role of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a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factors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none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“</a:t>
            </a:r>
            <a:r>
              <a:rPr lang="tr-TR" dirty="0" err="1" smtClean="0"/>
              <a:t>Despite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role in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overturn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, it is not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outbreak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revolution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driving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revolution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not yet </a:t>
            </a:r>
            <a:r>
              <a:rPr lang="tr-TR" dirty="0" err="1" smtClean="0"/>
              <a:t>matured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no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brilliant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leaders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,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at </a:t>
            </a:r>
            <a:r>
              <a:rPr lang="tr-TR" dirty="0" err="1" smtClean="0"/>
              <a:t>revolution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inevitably</a:t>
            </a:r>
            <a:r>
              <a:rPr lang="tr-TR" dirty="0" smtClean="0"/>
              <a:t> fail;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no </a:t>
            </a:r>
            <a:r>
              <a:rPr lang="tr-TR" dirty="0" err="1" smtClean="0"/>
              <a:t>actual</a:t>
            </a:r>
            <a:r>
              <a:rPr lang="tr-TR" dirty="0" smtClean="0"/>
              <a:t> </a:t>
            </a:r>
            <a:r>
              <a:rPr lang="tr-TR" dirty="0" err="1" smtClean="0"/>
              <a:t>revolution</a:t>
            </a:r>
            <a:r>
              <a:rPr lang="tr-TR" smtClean="0"/>
              <a:t>.”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437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Who makes history?Great men or the masses?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makes history?Great men or the masses?</dc:title>
  <dc:creator>pc</dc:creator>
  <cp:lastModifiedBy>pc</cp:lastModifiedBy>
  <cp:revision>7</cp:revision>
  <dcterms:created xsi:type="dcterms:W3CDTF">2017-04-02T09:17:53Z</dcterms:created>
  <dcterms:modified xsi:type="dcterms:W3CDTF">2017-04-02T13:21:41Z</dcterms:modified>
</cp:coreProperties>
</file>