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931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B55315-98B3-4776-9614-A7FA9432F502}" type="datetimeFigureOut">
              <a:rPr lang="tr-TR" smtClean="0"/>
              <a:t>02.04.2017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8148E0-FB06-479F-AC01-882C04CA7DDE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makes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?</a:t>
            </a:r>
            <a:r>
              <a:rPr lang="tr-TR" dirty="0" err="1" smtClean="0"/>
              <a:t>Great</a:t>
            </a:r>
            <a:r>
              <a:rPr lang="tr-TR" dirty="0" smtClean="0"/>
              <a:t> men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masses</a:t>
            </a:r>
            <a:r>
              <a:rPr lang="tr-TR" dirty="0" smtClean="0"/>
              <a:t>?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:</a:t>
            </a:r>
          </a:p>
          <a:p>
            <a:r>
              <a:rPr lang="tr-TR" dirty="0" smtClean="0"/>
              <a:t>Thomas </a:t>
            </a:r>
            <a:r>
              <a:rPr lang="tr-TR" dirty="0" err="1" smtClean="0"/>
              <a:t>Carlyle</a:t>
            </a:r>
            <a:r>
              <a:rPr lang="tr-TR" dirty="0" smtClean="0"/>
              <a:t> (d.1881), “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history</a:t>
            </a:r>
            <a:r>
              <a:rPr lang="tr-TR" i="1" dirty="0" smtClean="0"/>
              <a:t> of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world</a:t>
            </a:r>
            <a:r>
              <a:rPr lang="tr-TR" i="1" dirty="0" smtClean="0"/>
              <a:t> is but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biographyoes</a:t>
            </a:r>
            <a:r>
              <a:rPr lang="tr-TR" i="1" dirty="0" smtClean="0"/>
              <a:t>  of </a:t>
            </a:r>
            <a:r>
              <a:rPr lang="tr-TR" i="1" dirty="0" err="1" smtClean="0"/>
              <a:t>great</a:t>
            </a:r>
            <a:r>
              <a:rPr lang="tr-TR" i="1" dirty="0" smtClean="0"/>
              <a:t> </a:t>
            </a:r>
            <a:r>
              <a:rPr lang="tr-TR" i="1" dirty="0" err="1" smtClean="0"/>
              <a:t>man</a:t>
            </a:r>
            <a:r>
              <a:rPr lang="tr-TR" dirty="0" smtClean="0"/>
              <a:t>” </a:t>
            </a:r>
            <a:r>
              <a:rPr lang="tr-TR" dirty="0" err="1" smtClean="0"/>
              <a:t>reflecting</a:t>
            </a:r>
            <a:r>
              <a:rPr lang="tr-TR" dirty="0" smtClean="0"/>
              <a:t> his </a:t>
            </a:r>
            <a:r>
              <a:rPr lang="tr-TR" dirty="0" err="1" smtClean="0"/>
              <a:t>belief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heroes</a:t>
            </a:r>
            <a:r>
              <a:rPr lang="tr-TR" dirty="0" smtClean="0"/>
              <a:t> </a:t>
            </a:r>
            <a:r>
              <a:rPr lang="tr-TR" dirty="0" err="1" smtClean="0"/>
              <a:t>shape</a:t>
            </a:r>
            <a:r>
              <a:rPr lang="tr-TR" dirty="0" smtClean="0"/>
              <a:t>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throught</a:t>
            </a:r>
            <a:r>
              <a:rPr lang="tr-TR" dirty="0" smtClean="0"/>
              <a:t>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attributes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divine</a:t>
            </a:r>
            <a:r>
              <a:rPr lang="tr-TR" dirty="0" smtClean="0"/>
              <a:t> </a:t>
            </a:r>
            <a:r>
              <a:rPr lang="tr-TR" dirty="0" err="1" smtClean="0"/>
              <a:t>inspiration</a:t>
            </a:r>
            <a:r>
              <a:rPr lang="tr-TR" dirty="0" smtClean="0"/>
              <a:t>.</a:t>
            </a:r>
          </a:p>
          <a:p>
            <a:r>
              <a:rPr lang="tr-TR" dirty="0" err="1" smtClean="0"/>
              <a:t>In</a:t>
            </a:r>
            <a:r>
              <a:rPr lang="tr-TR" dirty="0" smtClean="0"/>
              <a:t> his </a:t>
            </a:r>
            <a:r>
              <a:rPr lang="tr-TR" dirty="0" err="1" smtClean="0"/>
              <a:t>book</a:t>
            </a:r>
            <a:r>
              <a:rPr lang="tr-TR" dirty="0" smtClean="0"/>
              <a:t> </a:t>
            </a:r>
            <a:r>
              <a:rPr lang="tr-TR" i="1" dirty="0" smtClean="0"/>
              <a:t>On </a:t>
            </a:r>
            <a:r>
              <a:rPr lang="tr-TR" i="1" dirty="0" err="1" smtClean="0"/>
              <a:t>Heroes</a:t>
            </a:r>
            <a:r>
              <a:rPr lang="tr-TR" i="1" dirty="0" smtClean="0"/>
              <a:t>, </a:t>
            </a:r>
            <a:r>
              <a:rPr lang="tr-TR" i="1" dirty="0" err="1" smtClean="0"/>
              <a:t>Hero</a:t>
            </a:r>
            <a:r>
              <a:rPr lang="tr-TR" i="1" dirty="0" smtClean="0"/>
              <a:t>-</a:t>
            </a:r>
            <a:r>
              <a:rPr lang="tr-TR" i="1" dirty="0" err="1" smtClean="0"/>
              <a:t>Worship</a:t>
            </a:r>
            <a:r>
              <a:rPr lang="tr-TR" i="1" dirty="0" smtClean="0"/>
              <a:t> </a:t>
            </a:r>
            <a:r>
              <a:rPr lang="tr-TR" i="1" dirty="0" err="1" smtClean="0"/>
              <a:t>and</a:t>
            </a:r>
            <a:r>
              <a:rPr lang="tr-TR" i="1" dirty="0" smtClean="0"/>
              <a:t> </a:t>
            </a:r>
            <a:r>
              <a:rPr lang="tr-TR" i="1" dirty="0" err="1" smtClean="0"/>
              <a:t>the</a:t>
            </a:r>
            <a:r>
              <a:rPr lang="tr-TR" i="1" dirty="0" smtClean="0"/>
              <a:t> </a:t>
            </a:r>
            <a:r>
              <a:rPr lang="tr-TR" i="1" dirty="0" err="1" smtClean="0"/>
              <a:t>Heroic</a:t>
            </a:r>
            <a:r>
              <a:rPr lang="tr-TR" i="1" dirty="0" smtClean="0"/>
              <a:t> in </a:t>
            </a:r>
            <a:r>
              <a:rPr lang="tr-TR" i="1" dirty="0" err="1" smtClean="0"/>
              <a:t>History</a:t>
            </a:r>
            <a:r>
              <a:rPr lang="tr-TR" i="1" dirty="0" smtClean="0"/>
              <a:t>, </a:t>
            </a:r>
            <a:r>
              <a:rPr lang="tr-TR" dirty="0" smtClean="0"/>
              <a:t>(</a:t>
            </a:r>
            <a:r>
              <a:rPr lang="tr-TR" dirty="0" err="1" smtClean="0"/>
              <a:t>Muhammad</a:t>
            </a:r>
            <a:r>
              <a:rPr lang="tr-TR" dirty="0" smtClean="0"/>
              <a:t>, </a:t>
            </a:r>
            <a:r>
              <a:rPr lang="tr-TR" dirty="0" err="1" smtClean="0"/>
              <a:t>Shakespeare</a:t>
            </a:r>
            <a:r>
              <a:rPr lang="tr-TR" dirty="0" smtClean="0"/>
              <a:t>, </a:t>
            </a:r>
            <a:r>
              <a:rPr lang="tr-TR" dirty="0" err="1" smtClean="0"/>
              <a:t>Luther</a:t>
            </a:r>
            <a:r>
              <a:rPr lang="tr-TR" dirty="0" smtClean="0"/>
              <a:t>, Rousseau,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Napoleon</a:t>
            </a:r>
            <a:r>
              <a:rPr lang="tr-TR" dirty="0" smtClean="0"/>
              <a:t>)</a:t>
            </a:r>
            <a:endParaRPr lang="tr-TR" i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"Such are all great historical men, whose own particular aims involve those large issues which are the will of the World Spirit. ... World historical men - the Heroes of an epoch - must be recognized as its clear-sighted ones; their deeds, their words are the best of that time. Great men have formed purposes to satisfy themselves, not others."</a:t>
            </a:r>
            <a:r>
              <a:rPr lang="tr-TR" b="1" dirty="0" err="1" smtClean="0"/>
              <a:t>Georg</a:t>
            </a:r>
            <a:r>
              <a:rPr lang="tr-TR" b="1" dirty="0" smtClean="0"/>
              <a:t> Wilhelm </a:t>
            </a:r>
            <a:r>
              <a:rPr lang="tr-TR" b="1" dirty="0" err="1" smtClean="0"/>
              <a:t>Friedrich</a:t>
            </a:r>
            <a:r>
              <a:rPr lang="tr-TR" b="1" dirty="0" smtClean="0"/>
              <a:t> </a:t>
            </a:r>
            <a:r>
              <a:rPr lang="tr-TR" b="1" dirty="0" err="1" smtClean="0"/>
              <a:t>Hegel</a:t>
            </a:r>
            <a:r>
              <a:rPr lang="tr-TR" dirty="0" smtClean="0"/>
              <a:t> (d.1831)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err="1" smtClean="0"/>
              <a:t>Criticism</a:t>
            </a:r>
            <a:r>
              <a:rPr lang="tr-TR" b="1" dirty="0" smtClean="0"/>
              <a:t>:</a:t>
            </a:r>
          </a:p>
          <a:p>
            <a:r>
              <a:rPr lang="tr-TR" dirty="0" err="1" smtClean="0"/>
              <a:t>Herbert</a:t>
            </a:r>
            <a:r>
              <a:rPr lang="tr-TR" dirty="0" smtClean="0"/>
              <a:t> </a:t>
            </a:r>
            <a:r>
              <a:rPr lang="tr-TR" dirty="0" err="1" smtClean="0"/>
              <a:t>Spencer</a:t>
            </a:r>
            <a:r>
              <a:rPr lang="tr-TR" dirty="0" smtClean="0"/>
              <a:t> (d.1903) </a:t>
            </a:r>
            <a:r>
              <a:rPr lang="tr-TR" dirty="0" err="1" smtClean="0"/>
              <a:t>believed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men </a:t>
            </a:r>
            <a:r>
              <a:rPr lang="tr-TR" dirty="0" err="1" smtClean="0"/>
              <a:t>Carlyle</a:t>
            </a:r>
            <a:r>
              <a:rPr lang="tr-TR" dirty="0" smtClean="0"/>
              <a:t> </a:t>
            </a:r>
            <a:r>
              <a:rPr lang="tr-TR" dirty="0" err="1" smtClean="0"/>
              <a:t>called</a:t>
            </a:r>
            <a:r>
              <a:rPr lang="tr-TR" dirty="0" smtClean="0"/>
              <a:t> ‘</a:t>
            </a:r>
            <a:r>
              <a:rPr lang="tr-TR" dirty="0" err="1" smtClean="0"/>
              <a:t>great</a:t>
            </a:r>
            <a:r>
              <a:rPr lang="tr-TR" dirty="0" smtClean="0"/>
              <a:t> men’ </a:t>
            </a:r>
            <a:r>
              <a:rPr lang="tr-TR" dirty="0" err="1" smtClean="0"/>
              <a:t>were</a:t>
            </a:r>
            <a:r>
              <a:rPr lang="tr-TR" dirty="0" smtClean="0"/>
              <a:t> </a:t>
            </a:r>
            <a:r>
              <a:rPr lang="tr-TR" dirty="0" err="1" smtClean="0"/>
              <a:t>merely</a:t>
            </a:r>
            <a:r>
              <a:rPr lang="tr-TR" dirty="0" smtClean="0"/>
              <a:t> </a:t>
            </a:r>
            <a:r>
              <a:rPr lang="tr-TR" dirty="0" err="1" smtClean="0"/>
              <a:t>products</a:t>
            </a:r>
            <a:r>
              <a:rPr lang="tr-TR" dirty="0" smtClean="0"/>
              <a:t> of </a:t>
            </a:r>
            <a:r>
              <a:rPr lang="tr-TR" dirty="0" err="1" smtClean="0"/>
              <a:t>their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environment</a:t>
            </a:r>
            <a:r>
              <a:rPr lang="tr-TR" dirty="0" smtClean="0"/>
              <a:t>.</a:t>
            </a:r>
          </a:p>
          <a:p>
            <a:r>
              <a:rPr lang="tr-TR" dirty="0" smtClean="0"/>
              <a:t>“ </a:t>
            </a:r>
            <a:r>
              <a:rPr lang="tr-TR" dirty="0" err="1" smtClean="0"/>
              <a:t>You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admit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genesis</a:t>
            </a:r>
            <a:r>
              <a:rPr lang="tr-TR" dirty="0" smtClean="0"/>
              <a:t> of a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long</a:t>
            </a:r>
            <a:r>
              <a:rPr lang="tr-TR" dirty="0" smtClean="0"/>
              <a:t> </a:t>
            </a:r>
            <a:r>
              <a:rPr lang="tr-TR" dirty="0" err="1" smtClean="0"/>
              <a:t>series</a:t>
            </a:r>
            <a:r>
              <a:rPr lang="tr-TR" dirty="0" smtClean="0"/>
              <a:t> of </a:t>
            </a:r>
            <a:r>
              <a:rPr lang="tr-TR" dirty="0" err="1" smtClean="0"/>
              <a:t>complex</a:t>
            </a:r>
            <a:r>
              <a:rPr lang="tr-TR" dirty="0" smtClean="0"/>
              <a:t> </a:t>
            </a:r>
            <a:r>
              <a:rPr lang="tr-TR" dirty="0" err="1" smtClean="0"/>
              <a:t>influences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has </a:t>
            </a:r>
            <a:r>
              <a:rPr lang="tr-TR" dirty="0" err="1" smtClean="0"/>
              <a:t>produced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race</a:t>
            </a:r>
            <a:r>
              <a:rPr lang="tr-TR" dirty="0" smtClean="0"/>
              <a:t> in </a:t>
            </a:r>
            <a:r>
              <a:rPr lang="tr-TR" dirty="0" err="1" smtClean="0"/>
              <a:t>which</a:t>
            </a:r>
            <a:r>
              <a:rPr lang="tr-TR" dirty="0" smtClean="0"/>
              <a:t> he </a:t>
            </a:r>
            <a:r>
              <a:rPr lang="tr-TR" dirty="0" err="1" smtClean="0"/>
              <a:t>appears</a:t>
            </a:r>
            <a:r>
              <a:rPr lang="tr-TR" dirty="0" smtClean="0"/>
              <a:t>,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state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race</a:t>
            </a:r>
            <a:r>
              <a:rPr lang="tr-TR" dirty="0" smtClean="0"/>
              <a:t> has </a:t>
            </a:r>
            <a:r>
              <a:rPr lang="tr-TR" dirty="0" err="1" smtClean="0"/>
              <a:t>slowly</a:t>
            </a:r>
            <a:r>
              <a:rPr lang="tr-TR" dirty="0" smtClean="0"/>
              <a:t> </a:t>
            </a:r>
            <a:r>
              <a:rPr lang="tr-TR" dirty="0" err="1" smtClean="0"/>
              <a:t>grown</a:t>
            </a:r>
            <a:r>
              <a:rPr lang="tr-TR" dirty="0" smtClean="0"/>
              <a:t>…</a:t>
            </a:r>
            <a:r>
              <a:rPr lang="tr-TR" dirty="0" err="1" smtClean="0"/>
              <a:t>Before</a:t>
            </a:r>
            <a:r>
              <a:rPr lang="tr-TR" dirty="0" smtClean="0"/>
              <a:t> he can </a:t>
            </a:r>
            <a:r>
              <a:rPr lang="tr-TR" dirty="0" err="1" smtClean="0"/>
              <a:t>remake</a:t>
            </a:r>
            <a:r>
              <a:rPr lang="tr-TR" dirty="0" smtClean="0"/>
              <a:t> his </a:t>
            </a:r>
            <a:r>
              <a:rPr lang="tr-TR" dirty="0" err="1" smtClean="0"/>
              <a:t>society</a:t>
            </a:r>
            <a:r>
              <a:rPr lang="tr-TR" dirty="0" smtClean="0"/>
              <a:t>, his </a:t>
            </a:r>
            <a:r>
              <a:rPr lang="tr-TR" dirty="0" err="1" smtClean="0"/>
              <a:t>society</a:t>
            </a:r>
            <a:r>
              <a:rPr lang="tr-TR" dirty="0" smtClean="0"/>
              <a:t> </a:t>
            </a:r>
            <a:r>
              <a:rPr lang="tr-TR" dirty="0" err="1" smtClean="0"/>
              <a:t>must</a:t>
            </a:r>
            <a:r>
              <a:rPr lang="tr-TR" dirty="0" smtClean="0"/>
              <a:t> </a:t>
            </a:r>
            <a:r>
              <a:rPr lang="tr-TR" dirty="0" err="1" smtClean="0"/>
              <a:t>make</a:t>
            </a:r>
            <a:r>
              <a:rPr lang="tr-TR" dirty="0" smtClean="0"/>
              <a:t> </a:t>
            </a:r>
            <a:r>
              <a:rPr lang="tr-TR" dirty="0" err="1" smtClean="0"/>
              <a:t>him</a:t>
            </a:r>
            <a:r>
              <a:rPr lang="tr-TR" dirty="0" smtClean="0"/>
              <a:t>.” H. </a:t>
            </a:r>
            <a:r>
              <a:rPr lang="tr-TR" dirty="0" err="1" smtClean="0"/>
              <a:t>Spencer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 smtClean="0"/>
              <a:t>“ </a:t>
            </a:r>
            <a:r>
              <a:rPr lang="tr-TR" dirty="0" err="1" smtClean="0"/>
              <a:t>Owing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personal</a:t>
            </a:r>
            <a:r>
              <a:rPr lang="tr-TR" dirty="0" smtClean="0"/>
              <a:t> </a:t>
            </a:r>
            <a:r>
              <a:rPr lang="tr-TR" dirty="0" err="1" smtClean="0"/>
              <a:t>features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a </a:t>
            </a:r>
            <a:r>
              <a:rPr lang="tr-TR" dirty="0" err="1" smtClean="0"/>
              <a:t>chance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his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standing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peculiarity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epoch</a:t>
            </a:r>
            <a:r>
              <a:rPr lang="tr-TR" dirty="0" smtClean="0"/>
              <a:t>, an </a:t>
            </a:r>
            <a:r>
              <a:rPr lang="tr-TR" dirty="0" err="1" smtClean="0"/>
              <a:t>individual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very</a:t>
            </a:r>
            <a:r>
              <a:rPr lang="tr-TR" dirty="0" smtClean="0"/>
              <a:t> </a:t>
            </a:r>
            <a:r>
              <a:rPr lang="tr-TR" dirty="0" err="1" smtClean="0"/>
              <a:t>fact</a:t>
            </a:r>
            <a:r>
              <a:rPr lang="tr-TR" dirty="0" smtClean="0"/>
              <a:t> of his </a:t>
            </a:r>
            <a:r>
              <a:rPr lang="tr-TR" dirty="0" err="1" smtClean="0"/>
              <a:t>existence</a:t>
            </a:r>
            <a:r>
              <a:rPr lang="tr-TR" dirty="0" smtClean="0"/>
              <a:t>, </a:t>
            </a:r>
            <a:r>
              <a:rPr lang="tr-TR" dirty="0" err="1" smtClean="0"/>
              <a:t>by</a:t>
            </a:r>
            <a:r>
              <a:rPr lang="tr-TR" dirty="0" smtClean="0"/>
              <a:t> his </a:t>
            </a:r>
            <a:r>
              <a:rPr lang="tr-TR" dirty="0" err="1" smtClean="0"/>
              <a:t>ideas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 (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inaction</a:t>
            </a:r>
            <a:r>
              <a:rPr lang="tr-TR" dirty="0" smtClean="0"/>
              <a:t>)  </a:t>
            </a:r>
            <a:r>
              <a:rPr lang="tr-TR" dirty="0" err="1" smtClean="0"/>
              <a:t>directly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indirectly</a:t>
            </a:r>
            <a:r>
              <a:rPr lang="tr-TR" dirty="0" smtClean="0"/>
              <a:t>, </a:t>
            </a:r>
            <a:r>
              <a:rPr lang="tr-TR" dirty="0" err="1" smtClean="0"/>
              <a:t>during</a:t>
            </a:r>
            <a:r>
              <a:rPr lang="tr-TR" dirty="0" smtClean="0"/>
              <a:t> his </a:t>
            </a:r>
            <a:r>
              <a:rPr lang="tr-TR" dirty="0" err="1" smtClean="0"/>
              <a:t>lifetime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after</a:t>
            </a:r>
            <a:r>
              <a:rPr lang="tr-TR" dirty="0" smtClean="0"/>
              <a:t> his </a:t>
            </a:r>
            <a:r>
              <a:rPr lang="tr-TR" dirty="0" err="1" smtClean="0"/>
              <a:t>death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tr-TR" dirty="0" err="1" smtClean="0"/>
              <a:t>such</a:t>
            </a:r>
            <a:r>
              <a:rPr lang="tr-TR" dirty="0" smtClean="0"/>
              <a:t> an </a:t>
            </a:r>
            <a:r>
              <a:rPr lang="tr-TR" dirty="0" err="1" smtClean="0"/>
              <a:t>influence</a:t>
            </a:r>
            <a:r>
              <a:rPr lang="tr-TR" dirty="0" smtClean="0"/>
              <a:t> </a:t>
            </a:r>
            <a:r>
              <a:rPr lang="tr-TR" dirty="0" err="1" smtClean="0"/>
              <a:t>upon</a:t>
            </a:r>
            <a:r>
              <a:rPr lang="tr-TR" dirty="0" smtClean="0"/>
              <a:t> his </a:t>
            </a:r>
            <a:r>
              <a:rPr lang="tr-TR" dirty="0" err="1" smtClean="0"/>
              <a:t>own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another</a:t>
            </a:r>
            <a:r>
              <a:rPr lang="tr-TR" dirty="0" smtClean="0"/>
              <a:t> </a:t>
            </a:r>
            <a:r>
              <a:rPr lang="tr-TR" dirty="0" err="1" smtClean="0"/>
              <a:t>society</a:t>
            </a:r>
            <a:r>
              <a:rPr lang="tr-TR" dirty="0" smtClean="0"/>
              <a:t> </a:t>
            </a:r>
            <a:r>
              <a:rPr lang="tr-TR" dirty="0" err="1" smtClean="0"/>
              <a:t>which</a:t>
            </a:r>
            <a:r>
              <a:rPr lang="tr-TR" dirty="0" smtClean="0"/>
              <a:t> can be </a:t>
            </a:r>
            <a:r>
              <a:rPr lang="tr-TR" dirty="0" err="1" smtClean="0"/>
              <a:t>recognized</a:t>
            </a:r>
            <a:r>
              <a:rPr lang="tr-TR" dirty="0" smtClean="0"/>
              <a:t> </a:t>
            </a:r>
            <a:r>
              <a:rPr lang="tr-TR" dirty="0" err="1" smtClean="0"/>
              <a:t>significant</a:t>
            </a:r>
            <a:r>
              <a:rPr lang="tr-TR" dirty="0" smtClean="0"/>
              <a:t> as he </a:t>
            </a:r>
            <a:r>
              <a:rPr lang="tr-TR" dirty="0" err="1" smtClean="0"/>
              <a:t>left</a:t>
            </a:r>
            <a:r>
              <a:rPr lang="tr-TR" dirty="0" smtClean="0"/>
              <a:t> a </a:t>
            </a:r>
            <a:r>
              <a:rPr lang="tr-TR" dirty="0" err="1" smtClean="0"/>
              <a:t>noticeable</a:t>
            </a:r>
            <a:r>
              <a:rPr lang="tr-TR" dirty="0" smtClean="0"/>
              <a:t> mark (</a:t>
            </a:r>
            <a:r>
              <a:rPr lang="tr-TR" dirty="0" err="1" smtClean="0"/>
              <a:t>positive</a:t>
            </a:r>
            <a:r>
              <a:rPr lang="tr-TR" dirty="0" smtClean="0"/>
              <a:t>, </a:t>
            </a:r>
            <a:r>
              <a:rPr lang="tr-TR" dirty="0" err="1" smtClean="0"/>
              <a:t>negative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unambiguous</a:t>
            </a:r>
            <a:r>
              <a:rPr lang="tr-TR" dirty="0" smtClean="0"/>
              <a:t>) in </a:t>
            </a:r>
            <a:r>
              <a:rPr lang="tr-TR" dirty="0" err="1" smtClean="0"/>
              <a:t>history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in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further</a:t>
            </a:r>
            <a:r>
              <a:rPr lang="tr-TR" dirty="0" smtClean="0"/>
              <a:t> </a:t>
            </a:r>
            <a:r>
              <a:rPr lang="tr-TR" dirty="0" err="1" smtClean="0"/>
              <a:t>development</a:t>
            </a:r>
            <a:r>
              <a:rPr lang="tr-TR" dirty="0" smtClean="0"/>
              <a:t> of </a:t>
            </a:r>
            <a:r>
              <a:rPr lang="tr-TR" dirty="0" err="1" smtClean="0"/>
              <a:t>society</a:t>
            </a:r>
            <a:r>
              <a:rPr lang="tr-TR" dirty="0" smtClean="0"/>
              <a:t>.” </a:t>
            </a:r>
            <a:r>
              <a:rPr lang="tr-TR" dirty="0" err="1" smtClean="0"/>
              <a:t>Leonid</a:t>
            </a:r>
            <a:r>
              <a:rPr lang="tr-TR" dirty="0" smtClean="0"/>
              <a:t> Grinin</a:t>
            </a:r>
          </a:p>
          <a:p>
            <a:r>
              <a:rPr lang="tr-TR" dirty="0" err="1" smtClean="0"/>
              <a:t>So</a:t>
            </a:r>
            <a:r>
              <a:rPr lang="tr-TR" dirty="0" smtClean="0"/>
              <a:t> Grinin </a:t>
            </a:r>
            <a:r>
              <a:rPr lang="tr-TR" dirty="0" err="1" smtClean="0"/>
              <a:t>concludes</a:t>
            </a:r>
            <a:r>
              <a:rPr lang="tr-TR" dirty="0" smtClean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role of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 </a:t>
            </a:r>
            <a:r>
              <a:rPr lang="tr-TR" dirty="0" err="1" smtClean="0"/>
              <a:t>depends</a:t>
            </a:r>
            <a:r>
              <a:rPr lang="tr-TR" dirty="0" smtClean="0"/>
              <a:t> on a </a:t>
            </a:r>
            <a:r>
              <a:rPr lang="tr-TR" dirty="0" err="1" smtClean="0"/>
              <a:t>number</a:t>
            </a:r>
            <a:r>
              <a:rPr lang="tr-TR" dirty="0" smtClean="0"/>
              <a:t> of </a:t>
            </a:r>
            <a:r>
              <a:rPr lang="tr-TR" dirty="0" err="1" smtClean="0"/>
              <a:t>factors</a:t>
            </a:r>
            <a:r>
              <a:rPr lang="tr-TR" dirty="0" smtClean="0"/>
              <a:t>,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none</a:t>
            </a:r>
            <a:r>
              <a:rPr lang="tr-TR" dirty="0" smtClean="0"/>
              <a:t> at </a:t>
            </a:r>
            <a:r>
              <a:rPr lang="tr-TR" dirty="0" err="1" smtClean="0"/>
              <a:t>all</a:t>
            </a:r>
            <a:r>
              <a:rPr lang="tr-TR" dirty="0" smtClean="0"/>
              <a:t>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“</a:t>
            </a:r>
            <a:r>
              <a:rPr lang="tr-TR" dirty="0" err="1" smtClean="0"/>
              <a:t>Despite</a:t>
            </a:r>
            <a:r>
              <a:rPr lang="tr-TR" dirty="0" smtClean="0"/>
              <a:t> </a:t>
            </a:r>
            <a:r>
              <a:rPr lang="tr-TR" dirty="0" err="1" smtClean="0"/>
              <a:t>great</a:t>
            </a:r>
            <a:r>
              <a:rPr lang="tr-TR" dirty="0" smtClean="0"/>
              <a:t> </a:t>
            </a:r>
            <a:r>
              <a:rPr lang="tr-TR" dirty="0" err="1" smtClean="0"/>
              <a:t>man</a:t>
            </a:r>
            <a:r>
              <a:rPr lang="tr-TR" dirty="0" smtClean="0"/>
              <a:t> </a:t>
            </a:r>
            <a:r>
              <a:rPr lang="tr-TR" dirty="0" err="1" smtClean="0"/>
              <a:t>important</a:t>
            </a:r>
            <a:r>
              <a:rPr lang="tr-TR" dirty="0" smtClean="0"/>
              <a:t> role in </a:t>
            </a:r>
            <a:r>
              <a:rPr lang="tr-TR" dirty="0" err="1" smtClean="0"/>
              <a:t>leading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overturn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old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order</a:t>
            </a:r>
            <a:r>
              <a:rPr lang="tr-TR" dirty="0" smtClean="0"/>
              <a:t>, it is not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tr-TR" dirty="0" err="1" smtClean="0"/>
              <a:t>who</a:t>
            </a:r>
            <a:r>
              <a:rPr lang="tr-TR" dirty="0" smtClean="0"/>
              <a:t> </a:t>
            </a:r>
            <a:r>
              <a:rPr lang="tr-TR" dirty="0" err="1" smtClean="0"/>
              <a:t>determine</a:t>
            </a:r>
            <a:r>
              <a:rPr lang="tr-TR" dirty="0" smtClean="0"/>
              <a:t> </a:t>
            </a:r>
            <a:r>
              <a:rPr lang="tr-TR" dirty="0" err="1" smtClean="0"/>
              <a:t>either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outbreak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progress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revolution</a:t>
            </a:r>
            <a:r>
              <a:rPr lang="tr-TR" dirty="0" smtClean="0"/>
              <a:t>. </a:t>
            </a:r>
            <a:r>
              <a:rPr lang="tr-TR" dirty="0" err="1" smtClean="0"/>
              <a:t>These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determined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mass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people</a:t>
            </a:r>
            <a:r>
              <a:rPr lang="tr-TR" dirty="0" smtClean="0"/>
              <a:t> </a:t>
            </a:r>
            <a:r>
              <a:rPr lang="tr-TR" dirty="0" err="1" smtClean="0"/>
              <a:t>whose</a:t>
            </a:r>
            <a:r>
              <a:rPr lang="tr-TR" dirty="0" smtClean="0"/>
              <a:t> </a:t>
            </a:r>
            <a:r>
              <a:rPr lang="tr-TR" dirty="0" err="1" smtClean="0"/>
              <a:t>aims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actions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driving</a:t>
            </a:r>
            <a:r>
              <a:rPr lang="tr-TR" dirty="0" smtClean="0"/>
              <a:t> </a:t>
            </a:r>
            <a:r>
              <a:rPr lang="tr-TR" dirty="0" err="1" smtClean="0"/>
              <a:t>force</a:t>
            </a:r>
            <a:r>
              <a:rPr lang="tr-TR" dirty="0" smtClean="0"/>
              <a:t> of </a:t>
            </a:r>
            <a:r>
              <a:rPr lang="tr-TR" dirty="0" err="1" smtClean="0"/>
              <a:t>history</a:t>
            </a:r>
            <a:r>
              <a:rPr lang="tr-TR" dirty="0" smtClean="0"/>
              <a:t>. </a:t>
            </a:r>
            <a:r>
              <a:rPr lang="tr-TR" dirty="0" err="1" smtClean="0"/>
              <a:t>If</a:t>
            </a:r>
            <a:r>
              <a:rPr lang="tr-TR" dirty="0" smtClean="0"/>
              <a:t> </a:t>
            </a:r>
            <a:r>
              <a:rPr lang="tr-TR" dirty="0" err="1" smtClean="0"/>
              <a:t>social</a:t>
            </a:r>
            <a:r>
              <a:rPr lang="tr-TR" dirty="0" smtClean="0"/>
              <a:t> </a:t>
            </a:r>
            <a:r>
              <a:rPr lang="tr-TR" dirty="0" err="1" smtClean="0"/>
              <a:t>conditions</a:t>
            </a:r>
            <a:r>
              <a:rPr lang="tr-TR" dirty="0" smtClean="0"/>
              <a:t> </a:t>
            </a:r>
            <a:r>
              <a:rPr lang="tr-TR" dirty="0" err="1" smtClean="0"/>
              <a:t>for</a:t>
            </a:r>
            <a:r>
              <a:rPr lang="tr-TR" dirty="0" smtClean="0"/>
              <a:t> a </a:t>
            </a:r>
            <a:r>
              <a:rPr lang="tr-TR" dirty="0" err="1" smtClean="0"/>
              <a:t>revolution</a:t>
            </a:r>
            <a:r>
              <a:rPr lang="tr-TR" dirty="0" smtClean="0"/>
              <a:t> </a:t>
            </a:r>
            <a:r>
              <a:rPr lang="tr-TR" dirty="0" err="1" smtClean="0"/>
              <a:t>have</a:t>
            </a:r>
            <a:r>
              <a:rPr lang="tr-TR" dirty="0" smtClean="0"/>
              <a:t> not yet </a:t>
            </a:r>
            <a:r>
              <a:rPr lang="tr-TR" dirty="0" err="1" smtClean="0"/>
              <a:t>matured</a:t>
            </a:r>
            <a:r>
              <a:rPr lang="tr-TR" dirty="0" smtClean="0"/>
              <a:t>, </a:t>
            </a:r>
            <a:r>
              <a:rPr lang="tr-TR" dirty="0" err="1" smtClean="0"/>
              <a:t>then</a:t>
            </a:r>
            <a:r>
              <a:rPr lang="tr-TR" dirty="0" smtClean="0"/>
              <a:t> no </a:t>
            </a:r>
            <a:r>
              <a:rPr lang="tr-TR" dirty="0" err="1" smtClean="0"/>
              <a:t>matter</a:t>
            </a:r>
            <a:r>
              <a:rPr lang="tr-TR" dirty="0" smtClean="0"/>
              <a:t> </a:t>
            </a:r>
            <a:r>
              <a:rPr lang="tr-TR" dirty="0" err="1" smtClean="0"/>
              <a:t>how</a:t>
            </a:r>
            <a:r>
              <a:rPr lang="tr-TR" dirty="0" smtClean="0"/>
              <a:t> </a:t>
            </a:r>
            <a:r>
              <a:rPr lang="tr-TR" dirty="0" err="1" smtClean="0"/>
              <a:t>brilliant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individuals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potential</a:t>
            </a:r>
            <a:r>
              <a:rPr lang="tr-TR" dirty="0" smtClean="0"/>
              <a:t> </a:t>
            </a:r>
            <a:r>
              <a:rPr lang="tr-TR" dirty="0" err="1" smtClean="0"/>
              <a:t>leaders</a:t>
            </a:r>
            <a:r>
              <a:rPr lang="tr-TR" dirty="0" smtClean="0"/>
              <a:t> </a:t>
            </a:r>
            <a:r>
              <a:rPr lang="tr-TR" dirty="0" err="1" smtClean="0"/>
              <a:t>may</a:t>
            </a:r>
            <a:r>
              <a:rPr lang="tr-TR" dirty="0" smtClean="0"/>
              <a:t> be ,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attempt</a:t>
            </a:r>
            <a:r>
              <a:rPr lang="tr-TR" dirty="0" smtClean="0"/>
              <a:t> at </a:t>
            </a:r>
            <a:r>
              <a:rPr lang="tr-TR" dirty="0" err="1" smtClean="0"/>
              <a:t>revolution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</a:t>
            </a:r>
            <a:r>
              <a:rPr lang="tr-TR" dirty="0" err="1" smtClean="0"/>
              <a:t>inevitably</a:t>
            </a:r>
            <a:r>
              <a:rPr lang="tr-TR" dirty="0" smtClean="0"/>
              <a:t> fail; </a:t>
            </a:r>
            <a:r>
              <a:rPr lang="tr-TR" dirty="0" err="1" smtClean="0"/>
              <a:t>there</a:t>
            </a:r>
            <a:r>
              <a:rPr lang="tr-TR" dirty="0" smtClean="0"/>
              <a:t> </a:t>
            </a:r>
            <a:r>
              <a:rPr lang="tr-TR" dirty="0" err="1" smtClean="0"/>
              <a:t>will</a:t>
            </a:r>
            <a:r>
              <a:rPr lang="tr-TR" dirty="0" smtClean="0"/>
              <a:t> be no </a:t>
            </a:r>
            <a:r>
              <a:rPr lang="tr-TR" dirty="0" err="1" smtClean="0"/>
              <a:t>actual</a:t>
            </a:r>
            <a:r>
              <a:rPr lang="tr-TR" dirty="0" smtClean="0"/>
              <a:t> </a:t>
            </a:r>
            <a:r>
              <a:rPr lang="tr-TR" dirty="0" err="1" smtClean="0"/>
              <a:t>revolution</a:t>
            </a:r>
            <a:r>
              <a:rPr lang="tr-TR" smtClean="0"/>
              <a:t>.”</a:t>
            </a:r>
            <a:endParaRPr lang="tr-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</TotalTime>
  <Words>437</Words>
  <Application>Microsoft Office PowerPoint</Application>
  <PresentationFormat>Ekran Gösterisi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Ofis Teması</vt:lpstr>
      <vt:lpstr>Who makes history?Great men or the masses?</vt:lpstr>
      <vt:lpstr>Slayt 2</vt:lpstr>
      <vt:lpstr>Slayt 3</vt:lpstr>
      <vt:lpstr>Slayt 4</vt:lpstr>
      <vt:lpstr>Slayt 5</vt:lpstr>
      <vt:lpstr>Slayt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makes history?Great men or the masses?</dc:title>
  <dc:creator>pc</dc:creator>
  <cp:lastModifiedBy>pc</cp:lastModifiedBy>
  <cp:revision>7</cp:revision>
  <dcterms:created xsi:type="dcterms:W3CDTF">2017-04-02T09:17:53Z</dcterms:created>
  <dcterms:modified xsi:type="dcterms:W3CDTF">2017-04-02T13:21:41Z</dcterms:modified>
</cp:coreProperties>
</file>