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291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911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80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90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789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70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68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22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65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03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2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109FD8B-E65C-DA45-9D14-8B99D2D3A9D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74E0C3C-1969-844C-9B3E-5C83426BCB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54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ABB8F6-2717-FF4E-AC2D-8CCB2197D8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2996A58-A477-B14F-91B4-D15778764A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Prof.Dr.Kıvılcım</a:t>
            </a:r>
            <a:r>
              <a:rPr lang="tr-TR" dirty="0"/>
              <a:t> Ertan</a:t>
            </a:r>
          </a:p>
        </p:txBody>
      </p:sp>
    </p:spTree>
    <p:extLst>
      <p:ext uri="{BB962C8B-B14F-4D97-AF65-F5344CB8AC3E}">
        <p14:creationId xmlns:p14="http://schemas.microsoft.com/office/powerpoint/2010/main" val="192330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4CCF4C-51D3-2249-8226-EA268E106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/>
              <a:t>Yunanca’da</a:t>
            </a:r>
            <a:r>
              <a:rPr lang="tr-TR" sz="2400" dirty="0"/>
              <a:t> polis, kent devleti; politika ise kent devletine ya da yönetime ait işler anlamında kullanılmıştır. Latince </a:t>
            </a:r>
            <a:r>
              <a:rPr lang="tr-TR" sz="2400" dirty="0" err="1"/>
              <a:t>civitas</a:t>
            </a:r>
            <a:r>
              <a:rPr lang="tr-TR" sz="2400" dirty="0"/>
              <a:t>, kent, yurttaşlık, devlet;  Arap kültüründe ise medeniyet sözcüğü uygarlık anlamında kullanılmıştır. </a:t>
            </a:r>
          </a:p>
          <a:p>
            <a:endParaRPr lang="tr-TR" dirty="0"/>
          </a:p>
        </p:txBody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A56F6958-2AA3-CE44-BC57-06C8A3161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</p:spTree>
    <p:extLst>
      <p:ext uri="{BB962C8B-B14F-4D97-AF65-F5344CB8AC3E}">
        <p14:creationId xmlns:p14="http://schemas.microsoft.com/office/powerpoint/2010/main" val="247379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1A6371-B1B5-6F40-A13F-9F3785F05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7C989A-C2B6-EF48-89B9-A6A6E930D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Uygarlık teriminin insanlık tarihi ile </a:t>
            </a:r>
            <a:r>
              <a:rPr lang="tr-TR" sz="2400" dirty="0" err="1"/>
              <a:t>kesişiminde</a:t>
            </a:r>
            <a:r>
              <a:rPr lang="tr-TR" sz="2400" dirty="0"/>
              <a:t> sosyal bilimlerde üç evreden söz edilebilir. İlk evreyi gevşek bir örgütlenmeye sahip, geçim tarzı avcılık ve toplayıcılığa dayalı vahşi yaşam; ikinci evreyi is ilkel tarımla uğraşan kavim örgütlenmesine sahip topluluk nitelemektedir. Üçüncü evre ise, en yüksek etik dönem denilen uygarlıktır (Çevik, 2005:1).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140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5CD393-F30B-6A44-B786-6F589BF20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AE3AED-EC28-A849-9A45-3D4F1FEF2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Kentlerin doğuşunu temel bir nedene bağlı olarak açıklayan kuramsal yaklaşımlar (Aslanoğlu, 1998: 3);</a:t>
            </a:r>
          </a:p>
          <a:p>
            <a:r>
              <a:rPr lang="tr-TR" sz="2400" dirty="0"/>
              <a:t>-Artı ürün-hidrolik toplum kuramı,</a:t>
            </a:r>
          </a:p>
          <a:p>
            <a:r>
              <a:rPr lang="tr-TR" sz="2400" dirty="0"/>
              <a:t>-Ekonomik kuramlar</a:t>
            </a:r>
          </a:p>
          <a:p>
            <a:r>
              <a:rPr lang="tr-TR" sz="2400" dirty="0"/>
              <a:t>-Askeri kuramlar</a:t>
            </a:r>
          </a:p>
          <a:p>
            <a:r>
              <a:rPr lang="tr-TR" sz="2400" dirty="0"/>
              <a:t>-Dinsel kuramlar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1140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971881-9CF4-B946-AB0E-B789DA798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9E164E-12C2-254F-9ADD-6E050AE8F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İdeal toplum tasarımları olan ütopyaların başlıca iki türünden söz edilebilir: Olumlu ütopyalar ve olumsuz ütopyalar- diğer bir ifadeyle karşı-ütopyalar</a:t>
            </a:r>
          </a:p>
        </p:txBody>
      </p:sp>
    </p:spTree>
    <p:extLst>
      <p:ext uri="{BB962C8B-B14F-4D97-AF65-F5344CB8AC3E}">
        <p14:creationId xmlns:p14="http://schemas.microsoft.com/office/powerpoint/2010/main" val="104042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2CB14C-2ED5-7A4C-BAF4-2E9BE9476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3A6007-48DC-BA4D-9034-BAE4FB802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Aslanoğlu, Rana (1998), </a:t>
            </a:r>
            <a:r>
              <a:rPr lang="tr-TR" sz="2400" i="1" dirty="0"/>
              <a:t>Kent, Kimlik ve Küreselleşme</a:t>
            </a:r>
            <a:r>
              <a:rPr lang="tr-TR" sz="2400" dirty="0"/>
              <a:t>, Asa Kitabevi, Bursa.</a:t>
            </a:r>
          </a:p>
          <a:p>
            <a:r>
              <a:rPr lang="tr-TR" sz="2400" dirty="0"/>
              <a:t>Çevik, Özlem (2005), </a:t>
            </a:r>
            <a:r>
              <a:rPr lang="tr-TR" sz="2400" i="1" dirty="0"/>
              <a:t>Arkeolojik Kanıtlar Işığında Tarihte İlk Kentler ve Kentleşme Süreci, Kuramsal Bir Değerlendirme</a:t>
            </a:r>
            <a:r>
              <a:rPr lang="tr-TR" sz="2400" dirty="0"/>
              <a:t>, Arkeoloji ve Sanat Yayınları, İstanbul.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4410785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9</TotalTime>
  <Words>202</Words>
  <Application>Microsoft Macintosh PowerPoint</Application>
  <PresentationFormat>Geniş ekran</PresentationFormat>
  <Paragraphs>17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Paket</vt:lpstr>
      <vt:lpstr>Kent ve Ütopya</vt:lpstr>
      <vt:lpstr>Kent</vt:lpstr>
      <vt:lpstr>Kent</vt:lpstr>
      <vt:lpstr>Kent</vt:lpstr>
      <vt:lpstr>Ütopya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1</cp:revision>
  <dcterms:created xsi:type="dcterms:W3CDTF">2021-03-07T20:37:40Z</dcterms:created>
  <dcterms:modified xsi:type="dcterms:W3CDTF">2021-03-07T20:47:19Z</dcterms:modified>
</cp:coreProperties>
</file>