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5118"/>
  </p:normalViewPr>
  <p:slideViewPr>
    <p:cSldViewPr snapToGrid="0" snapToObjects="1">
      <p:cViewPr varScale="1">
        <p:scale>
          <a:sx n="95" d="100"/>
          <a:sy n="95" d="100"/>
        </p:scale>
        <p:origin x="9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FD8B-E65C-DA45-9D14-8B99D2D3A9D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0C3C-1969-844C-9B3E-5C83426BCB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82911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FD8B-E65C-DA45-9D14-8B99D2D3A9D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0C3C-1969-844C-9B3E-5C83426BCB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6911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FD8B-E65C-DA45-9D14-8B99D2D3A9D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0C3C-1969-844C-9B3E-5C83426BCB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802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FD8B-E65C-DA45-9D14-8B99D2D3A9D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0C3C-1969-844C-9B3E-5C83426BCB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3905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FD8B-E65C-DA45-9D14-8B99D2D3A9D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0C3C-1969-844C-9B3E-5C83426BCB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37899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FD8B-E65C-DA45-9D14-8B99D2D3A9D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0C3C-1969-844C-9B3E-5C83426BCB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8708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FD8B-E65C-DA45-9D14-8B99D2D3A9D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0C3C-1969-844C-9B3E-5C83426BCB1C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680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FD8B-E65C-DA45-9D14-8B99D2D3A9D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0C3C-1969-844C-9B3E-5C83426BCB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226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FD8B-E65C-DA45-9D14-8B99D2D3A9D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0C3C-1969-844C-9B3E-5C83426BCB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3653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FD8B-E65C-DA45-9D14-8B99D2D3A9D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0C3C-1969-844C-9B3E-5C83426BCB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9031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109FD8B-E65C-DA45-9D14-8B99D2D3A9D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0C3C-1969-844C-9B3E-5C83426BCB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420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C109FD8B-E65C-DA45-9D14-8B99D2D3A9D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974E0C3C-1969-844C-9B3E-5C83426BCB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25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ABB8F6-2717-FF4E-AC2D-8CCB2197D8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Kent ve Ütopya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2996A58-A477-B14F-91B4-D15778764A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Prof.Dr.Kıvılcım</a:t>
            </a:r>
            <a:r>
              <a:rPr lang="tr-TR" dirty="0"/>
              <a:t> Ertan</a:t>
            </a:r>
          </a:p>
        </p:txBody>
      </p:sp>
    </p:spTree>
    <p:extLst>
      <p:ext uri="{BB962C8B-B14F-4D97-AF65-F5344CB8AC3E}">
        <p14:creationId xmlns:p14="http://schemas.microsoft.com/office/powerpoint/2010/main" val="1923302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4CCF4C-51D3-2249-8226-EA268E106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err="1"/>
              <a:t>Yunanca’da</a:t>
            </a:r>
            <a:r>
              <a:rPr lang="tr-TR" sz="2400" dirty="0"/>
              <a:t> polis, kent devleti; politika ise kent devletine ya da yönetime ait işler anlamında kullanılmıştır. Latince </a:t>
            </a:r>
            <a:r>
              <a:rPr lang="tr-TR" sz="2400" dirty="0" err="1"/>
              <a:t>civitas</a:t>
            </a:r>
            <a:r>
              <a:rPr lang="tr-TR" sz="2400" dirty="0"/>
              <a:t>, kent, yurttaşlık, devlet;  Arap kültüründe ise medeniyet sözcüğü uygarlık anlamında kullanılmıştır. </a:t>
            </a:r>
          </a:p>
          <a:p>
            <a:endParaRPr lang="tr-TR" dirty="0"/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A56F6958-2AA3-CE44-BC57-06C8A3161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</a:t>
            </a:r>
          </a:p>
        </p:txBody>
      </p:sp>
    </p:spTree>
    <p:extLst>
      <p:ext uri="{BB962C8B-B14F-4D97-AF65-F5344CB8AC3E}">
        <p14:creationId xmlns:p14="http://schemas.microsoft.com/office/powerpoint/2010/main" val="2473792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F1A6371-B1B5-6F40-A13F-9F3785F05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7C989A-C2B6-EF48-89B9-A6A6E930D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Uygarlık teriminin insanlık tarihi ile </a:t>
            </a:r>
            <a:r>
              <a:rPr lang="tr-TR" sz="2400" dirty="0" err="1"/>
              <a:t>kesişiminde</a:t>
            </a:r>
            <a:r>
              <a:rPr lang="tr-TR" sz="2400" dirty="0"/>
              <a:t> sosyal bilimlerde üç evreden söz edilebilir. İlk evreyi gevşek bir örgütlenmeye sahip, geçim tarzı avcılık ve toplayıcılığa dayalı vahşi yaşam; ikinci evreyi is ilkel tarımla uğraşan kavim örgütlenmesine sahip topluluk nitelemektedir. Üçüncü evre ise, en yüksek etik dönem denilen uygarlıktır (Çevik, 2005:1).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1401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5CD393-F30B-6A44-B786-6F589BF20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AE3AED-EC28-A849-9A45-3D4F1FEF2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Kentlerin doğuşunu temel bir nedene bağlı olarak açıklayan kuramsal yaklaşımlar (Aslanoğlu, 1998: 3);</a:t>
            </a:r>
          </a:p>
          <a:p>
            <a:r>
              <a:rPr lang="tr-TR" sz="2400" dirty="0"/>
              <a:t>-Artı ürün-hidrolik toplum kuramı,</a:t>
            </a:r>
          </a:p>
          <a:p>
            <a:r>
              <a:rPr lang="tr-TR" sz="2400" dirty="0"/>
              <a:t>-Ekonomik kuramlar</a:t>
            </a:r>
          </a:p>
          <a:p>
            <a:r>
              <a:rPr lang="tr-TR" sz="2400" dirty="0"/>
              <a:t>-Askeri kuramlar</a:t>
            </a:r>
          </a:p>
          <a:p>
            <a:r>
              <a:rPr lang="tr-TR" sz="2400" dirty="0"/>
              <a:t>-Dinsel kuramlar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1140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971881-9CF4-B946-AB0E-B789DA798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Ütopya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79E164E-12C2-254F-9ADD-6E050AE8F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İdeal toplum tasarımları olan ütopyaların başlıca iki türünden söz edilebilir: Olumlu ütopyalar ve olumsuz ütopyalar- diğer bir ifadeyle karşı-ütopyalar</a:t>
            </a:r>
          </a:p>
        </p:txBody>
      </p:sp>
    </p:spTree>
    <p:extLst>
      <p:ext uri="{BB962C8B-B14F-4D97-AF65-F5344CB8AC3E}">
        <p14:creationId xmlns:p14="http://schemas.microsoft.com/office/powerpoint/2010/main" val="1040420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2CB14C-2ED5-7A4C-BAF4-2E9BE9476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3A6007-48DC-BA4D-9034-BAE4FB802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Aslanoğlu, Rana (1998), </a:t>
            </a:r>
            <a:r>
              <a:rPr lang="tr-TR" sz="2400" i="1" dirty="0"/>
              <a:t>Kent, Kimlik ve Küreselleşme</a:t>
            </a:r>
            <a:r>
              <a:rPr lang="tr-TR" sz="2400" dirty="0"/>
              <a:t>, Asa Kitabevi, Bursa.</a:t>
            </a:r>
          </a:p>
          <a:p>
            <a:r>
              <a:rPr lang="tr-TR" sz="2400" dirty="0"/>
              <a:t>Çevik, Özlem (2005), </a:t>
            </a:r>
            <a:r>
              <a:rPr lang="tr-TR" sz="2400" i="1" dirty="0"/>
              <a:t>Arkeolojik Kanıtlar Işığında Tarihte İlk Kentler ve Kentleşme Süreci, Kuramsal Bir Değerlendirme</a:t>
            </a:r>
            <a:r>
              <a:rPr lang="tr-TR" sz="2400" dirty="0"/>
              <a:t>, Arkeoloji ve Sanat Yayınları, İstanbul.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4410785"/>
      </p:ext>
    </p:extLst>
  </p:cSld>
  <p:clrMapOvr>
    <a:masterClrMapping/>
  </p:clrMapOvr>
</p:sld>
</file>

<file path=ppt/theme/theme1.xml><?xml version="1.0" encoding="utf-8"?>
<a:theme xmlns:a="http://schemas.openxmlformats.org/drawingml/2006/main" name="Paket">
  <a:themeElements>
    <a:clrScheme name="Paket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ke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e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{4F152557-D54B-5446-8769-1014D57F41FC}tf10001120</Template>
  <TotalTime>9</TotalTime>
  <Words>202</Words>
  <Application>Microsoft Macintosh PowerPoint</Application>
  <PresentationFormat>Geniş ekran</PresentationFormat>
  <Paragraphs>17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Paket</vt:lpstr>
      <vt:lpstr>Kent ve Ütopya</vt:lpstr>
      <vt:lpstr>Kent</vt:lpstr>
      <vt:lpstr>Kent</vt:lpstr>
      <vt:lpstr>Kent</vt:lpstr>
      <vt:lpstr>Ütopya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 ve Ütopya</dc:title>
  <dc:creator>Microsoft Office User</dc:creator>
  <cp:lastModifiedBy>Microsoft Office User</cp:lastModifiedBy>
  <cp:revision>1</cp:revision>
  <dcterms:created xsi:type="dcterms:W3CDTF">2021-03-07T20:37:40Z</dcterms:created>
  <dcterms:modified xsi:type="dcterms:W3CDTF">2021-03-07T20:47:19Z</dcterms:modified>
</cp:coreProperties>
</file>