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0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9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42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8870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56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30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74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57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04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2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1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4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4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2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3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6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Hablemos sobre las relaciones de pareja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576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4305888" y="3090633"/>
            <a:ext cx="2828925" cy="9572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chico / mi chica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4258267" y="1825352"/>
            <a:ext cx="2828925" cy="9572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novio / mi novia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302417" y="5597249"/>
            <a:ext cx="2828925" cy="957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media naranja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406000" y="3066689"/>
            <a:ext cx="3552823" cy="9572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esposo / mi esposa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767948" y="4364442"/>
            <a:ext cx="2828925" cy="9572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señora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767950" y="1740381"/>
            <a:ext cx="2828925" cy="9572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cónyuge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406003" y="442628"/>
            <a:ext cx="3829050" cy="9572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marido / mi mujer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7748584" y="1680583"/>
            <a:ext cx="2828925" cy="957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tener un amante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6727031" y="461613"/>
            <a:ext cx="4214812" cy="957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t</a:t>
            </a:r>
            <a:r>
              <a:rPr lang="es-ES" sz="2400" b="1" dirty="0" smtClean="0">
                <a:solidFill>
                  <a:schemeClr val="tx1"/>
                </a:solidFill>
              </a:rPr>
              <a:t>ener un querido / una querida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3898106" y="5573305"/>
            <a:ext cx="2828925" cy="957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t</a:t>
            </a:r>
            <a:r>
              <a:rPr lang="es-ES" sz="2400" b="1" dirty="0" smtClean="0">
                <a:solidFill>
                  <a:schemeClr val="tx1"/>
                </a:solidFill>
              </a:rPr>
              <a:t>ener una historia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5" name="Yuvarlatılmış Dikdörtgen 14"/>
          <p:cNvSpPr/>
          <p:nvPr/>
        </p:nvSpPr>
        <p:spPr>
          <a:xfrm>
            <a:off x="8112918" y="3003834"/>
            <a:ext cx="2828925" cy="957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t</a:t>
            </a:r>
            <a:r>
              <a:rPr lang="es-ES" sz="2400" b="1" dirty="0" smtClean="0">
                <a:solidFill>
                  <a:schemeClr val="tx1"/>
                </a:solidFill>
              </a:rPr>
              <a:t>ener una aventura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6" name="Yuvarlatılmış Dikdörtgen 15"/>
          <p:cNvSpPr/>
          <p:nvPr/>
        </p:nvSpPr>
        <p:spPr>
          <a:xfrm>
            <a:off x="7920026" y="4215271"/>
            <a:ext cx="3829050" cy="957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</a:rPr>
              <a:t>char una canita al aire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7" name="Yuvarlatılmış Dikdörtgen 16"/>
          <p:cNvSpPr/>
          <p:nvPr/>
        </p:nvSpPr>
        <p:spPr>
          <a:xfrm>
            <a:off x="4305889" y="4331969"/>
            <a:ext cx="2828925" cy="9572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i pareja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8" name="Yuvarlatılmış Dikdörtgen 17"/>
          <p:cNvSpPr/>
          <p:nvPr/>
        </p:nvSpPr>
        <p:spPr>
          <a:xfrm>
            <a:off x="7419974" y="5538522"/>
            <a:ext cx="4214812" cy="9572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Poner(le) los cuernos a alguien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355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8050" y="961417"/>
            <a:ext cx="10364451" cy="4296383"/>
          </a:xfrm>
        </p:spPr>
        <p:txBody>
          <a:bodyPr>
            <a:normAutofit/>
          </a:bodyPr>
          <a:lstStyle/>
          <a:p>
            <a:r>
              <a:rPr lang="es-ES" b="1" dirty="0" smtClean="0"/>
              <a:t>¿por qué parece haber más rupturas matrimoniales en la actualidad que en el pasado?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896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1596177"/>
          </a:xfrm>
        </p:spPr>
        <p:txBody>
          <a:bodyPr/>
          <a:lstStyle/>
          <a:p>
            <a:r>
              <a:rPr lang="es-ES" dirty="0" smtClean="0"/>
              <a:t>¿crees que es algo positivo el que las personas piensen más en sí mismas?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6829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025" y="1814513"/>
            <a:ext cx="10364451" cy="2814769"/>
          </a:xfrm>
        </p:spPr>
        <p:txBody>
          <a:bodyPr>
            <a:normAutofit/>
          </a:bodyPr>
          <a:lstStyle/>
          <a:p>
            <a:r>
              <a:rPr lang="es-ES" b="1" dirty="0" smtClean="0"/>
              <a:t>¿cuál crees que es el futuro de la familia tradicional? ¿habrá otros tipos de familias?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841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367821"/>
          </a:xfrm>
        </p:spPr>
        <p:txBody>
          <a:bodyPr/>
          <a:lstStyle/>
          <a:p>
            <a:r>
              <a:rPr lang="es-ES" dirty="0" smtClean="0"/>
              <a:t>Del </a:t>
            </a:r>
            <a:r>
              <a:rPr lang="es-ES" b="1" dirty="0" smtClean="0"/>
              <a:t>1 al 10</a:t>
            </a:r>
            <a:r>
              <a:rPr lang="es-ES" dirty="0" smtClean="0"/>
              <a:t>, ¿qué importancia tiene en tu vida el hecho de casarse o no?</a:t>
            </a:r>
            <a:br>
              <a:rPr lang="es-ES" dirty="0" smtClean="0"/>
            </a:br>
            <a:r>
              <a:rPr lang="es-ES" dirty="0" smtClean="0"/>
              <a:t>Justifica tu respuesta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88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3424846"/>
          </a:xfrm>
        </p:spPr>
        <p:txBody>
          <a:bodyPr>
            <a:normAutofit/>
          </a:bodyPr>
          <a:lstStyle/>
          <a:p>
            <a:r>
              <a:rPr lang="es-ES" dirty="0" smtClean="0"/>
              <a:t>¿qué </a:t>
            </a:r>
            <a:r>
              <a:rPr lang="es-ES" u="sng" dirty="0" smtClean="0"/>
              <a:t>características</a:t>
            </a:r>
            <a:r>
              <a:rPr lang="es-ES" dirty="0" smtClean="0"/>
              <a:t> buscas en esa persona especial?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que sea...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7317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alp 3"/>
          <p:cNvSpPr/>
          <p:nvPr/>
        </p:nvSpPr>
        <p:spPr>
          <a:xfrm>
            <a:off x="757237" y="618517"/>
            <a:ext cx="3230166" cy="2214564"/>
          </a:xfrm>
          <a:prstGeom prst="hear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Comprensivo/a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Kalp 4"/>
          <p:cNvSpPr/>
          <p:nvPr/>
        </p:nvSpPr>
        <p:spPr>
          <a:xfrm>
            <a:off x="8220075" y="610792"/>
            <a:ext cx="1969294" cy="1616869"/>
          </a:xfrm>
          <a:prstGeom prst="hear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fiel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6" name="Kalp 5"/>
          <p:cNvSpPr/>
          <p:nvPr/>
        </p:nvSpPr>
        <p:spPr>
          <a:xfrm>
            <a:off x="3284958" y="4417805"/>
            <a:ext cx="2857502" cy="1911562"/>
          </a:xfrm>
          <a:prstGeom prst="hear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honesto/a</a:t>
            </a:r>
          </a:p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Sincero/a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Kalp 6"/>
          <p:cNvSpPr/>
          <p:nvPr/>
        </p:nvSpPr>
        <p:spPr>
          <a:xfrm>
            <a:off x="8121248" y="4574962"/>
            <a:ext cx="2743201" cy="1928813"/>
          </a:xfrm>
          <a:prstGeom prst="hear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generoso/a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Kalp 7"/>
          <p:cNvSpPr/>
          <p:nvPr/>
        </p:nvSpPr>
        <p:spPr>
          <a:xfrm>
            <a:off x="9263062" y="2483641"/>
            <a:ext cx="2681288" cy="181689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detallista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Kalp 8"/>
          <p:cNvSpPr/>
          <p:nvPr/>
        </p:nvSpPr>
        <p:spPr>
          <a:xfrm>
            <a:off x="5008985" y="293477"/>
            <a:ext cx="2266951" cy="190976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atento/a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Kalp 9"/>
          <p:cNvSpPr/>
          <p:nvPr/>
        </p:nvSpPr>
        <p:spPr>
          <a:xfrm>
            <a:off x="772715" y="2833081"/>
            <a:ext cx="2661045" cy="2098490"/>
          </a:xfrm>
          <a:prstGeom prst="hear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divertido/a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Kalp 10"/>
          <p:cNvSpPr/>
          <p:nvPr/>
        </p:nvSpPr>
        <p:spPr>
          <a:xfrm>
            <a:off x="5500092" y="2477666"/>
            <a:ext cx="2803923" cy="2250890"/>
          </a:xfrm>
          <a:prstGeom prst="hear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respetuoso/a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29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1596177"/>
          </a:xfrm>
        </p:spPr>
        <p:txBody>
          <a:bodyPr/>
          <a:lstStyle/>
          <a:p>
            <a:r>
              <a:rPr lang="es-ES" dirty="0" smtClean="0"/>
              <a:t>¿qué otras </a:t>
            </a:r>
            <a:r>
              <a:rPr lang="es-ES" b="1" dirty="0" smtClean="0"/>
              <a:t>características</a:t>
            </a:r>
            <a:r>
              <a:rPr lang="es-ES" dirty="0" smtClean="0"/>
              <a:t> positivas añadirías?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921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1596177"/>
          </a:xfrm>
        </p:spPr>
        <p:txBody>
          <a:bodyPr/>
          <a:lstStyle/>
          <a:p>
            <a:r>
              <a:rPr lang="es-ES" dirty="0" smtClean="0"/>
              <a:t>¿qué </a:t>
            </a:r>
            <a:r>
              <a:rPr lang="es-ES" u="sng" dirty="0" smtClean="0"/>
              <a:t>características</a:t>
            </a:r>
            <a:r>
              <a:rPr lang="es-ES" dirty="0" smtClean="0"/>
              <a:t> detestas en una pareja?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Que sea...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26142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tlama 1 4"/>
          <p:cNvSpPr/>
          <p:nvPr/>
        </p:nvSpPr>
        <p:spPr>
          <a:xfrm>
            <a:off x="1000125" y="585788"/>
            <a:ext cx="2986087" cy="2728912"/>
          </a:xfrm>
          <a:prstGeom prst="irregularSeal1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d</a:t>
            </a:r>
            <a:r>
              <a:rPr lang="es-ES" sz="2800" b="1" dirty="0" smtClean="0">
                <a:solidFill>
                  <a:schemeClr val="tx1"/>
                </a:solidFill>
              </a:rPr>
              <a:t>e poco fiar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3532881" y="2235994"/>
            <a:ext cx="2433637" cy="245745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infiel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Patlama 1 6"/>
          <p:cNvSpPr/>
          <p:nvPr/>
        </p:nvSpPr>
        <p:spPr>
          <a:xfrm>
            <a:off x="5909072" y="3827860"/>
            <a:ext cx="2986087" cy="2728912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Celoso /a 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8" name="Patlama 1 7"/>
          <p:cNvSpPr/>
          <p:nvPr/>
        </p:nvSpPr>
        <p:spPr>
          <a:xfrm>
            <a:off x="8855868" y="3119435"/>
            <a:ext cx="3469480" cy="2902743"/>
          </a:xfrm>
          <a:prstGeom prst="irregularSeal1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Posesivo/a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9" name="Patlama 1 8"/>
          <p:cNvSpPr/>
          <p:nvPr/>
        </p:nvSpPr>
        <p:spPr>
          <a:xfrm>
            <a:off x="8586788" y="372666"/>
            <a:ext cx="2986087" cy="2728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egoísta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0" name="Patlama 1 9"/>
          <p:cNvSpPr/>
          <p:nvPr/>
        </p:nvSpPr>
        <p:spPr>
          <a:xfrm>
            <a:off x="116683" y="3101578"/>
            <a:ext cx="2806302" cy="2580083"/>
          </a:xfrm>
          <a:prstGeom prst="irregularSeal1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irascible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1" name="Patlama 1 10"/>
          <p:cNvSpPr/>
          <p:nvPr/>
        </p:nvSpPr>
        <p:spPr>
          <a:xfrm>
            <a:off x="3106342" y="4554142"/>
            <a:ext cx="2473521" cy="230385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pasota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2" name="Patlama 1 11"/>
          <p:cNvSpPr/>
          <p:nvPr/>
        </p:nvSpPr>
        <p:spPr>
          <a:xfrm>
            <a:off x="4619326" y="63700"/>
            <a:ext cx="4236542" cy="2902743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maleducado/a</a:t>
            </a:r>
            <a:endParaRPr lang="tr-T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94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1596177"/>
          </a:xfrm>
        </p:spPr>
        <p:txBody>
          <a:bodyPr/>
          <a:lstStyle/>
          <a:p>
            <a:r>
              <a:rPr lang="es-ES" dirty="0" smtClean="0"/>
              <a:t>¿qué otras </a:t>
            </a:r>
            <a:r>
              <a:rPr lang="es-ES" b="1" dirty="0" smtClean="0"/>
              <a:t>características</a:t>
            </a:r>
            <a:r>
              <a:rPr lang="es-ES" dirty="0" smtClean="0"/>
              <a:t> negativas añadirías?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089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2247292"/>
            <a:ext cx="10364451" cy="1596177"/>
          </a:xfrm>
        </p:spPr>
        <p:txBody>
          <a:bodyPr/>
          <a:lstStyle/>
          <a:p>
            <a:r>
              <a:rPr lang="es-ES" b="1" dirty="0" smtClean="0"/>
              <a:t>Vocabulario sobre relaciones personales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6854664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34</TotalTime>
  <Words>187</Words>
  <Application>Microsoft Office PowerPoint</Application>
  <PresentationFormat>Geniş ekran</PresentationFormat>
  <Paragraphs>41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Tw Cen MT</vt:lpstr>
      <vt:lpstr>Damla</vt:lpstr>
      <vt:lpstr>Hablemos sobre las relaciones de pareja</vt:lpstr>
      <vt:lpstr>Del 1 al 10, ¿qué importancia tiene en tu vida el hecho de casarse o no? Justifica tu respuesta</vt:lpstr>
      <vt:lpstr>¿qué características buscas en esa persona especial?  que sea...</vt:lpstr>
      <vt:lpstr>PowerPoint Sunusu</vt:lpstr>
      <vt:lpstr>¿qué otras características positivas añadirías?</vt:lpstr>
      <vt:lpstr>¿qué características detestas en una pareja?  Que sea...</vt:lpstr>
      <vt:lpstr>PowerPoint Sunusu</vt:lpstr>
      <vt:lpstr>¿qué otras características negativas añadirías?</vt:lpstr>
      <vt:lpstr>Vocabulario sobre relaciones personales</vt:lpstr>
      <vt:lpstr>PowerPoint Sunusu</vt:lpstr>
      <vt:lpstr>¿por qué parece haber más rupturas matrimoniales en la actualidad que en el pasado?  Justifica tu respuesta</vt:lpstr>
      <vt:lpstr>¿crees que es algo positivo el que las personas piensen más en sí mismas?</vt:lpstr>
      <vt:lpstr>¿cuál crees que es el futuro de la familia tradicional? ¿habrá otros tipos de familias?  Justifica tu 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Hablemos sobre las relaciones de pareja</dc:title>
  <dc:creator>Windows Kullanıcısı</dc:creator>
  <cp:lastModifiedBy>Windows Kullanıcısı</cp:lastModifiedBy>
  <cp:revision>5</cp:revision>
  <dcterms:created xsi:type="dcterms:W3CDTF">2020-05-16T22:07:23Z</dcterms:created>
  <dcterms:modified xsi:type="dcterms:W3CDTF">2020-05-16T22:42:06Z</dcterms:modified>
</cp:coreProperties>
</file>