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5990-A6E8-4A75-AF30-51CB6D7A059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F9F67-53EF-4226-AA32-9CBF4A0766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7775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5990-A6E8-4A75-AF30-51CB6D7A059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F9F67-53EF-4226-AA32-9CBF4A0766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804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5990-A6E8-4A75-AF30-51CB6D7A059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F9F67-53EF-4226-AA32-9CBF4A0766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2758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5990-A6E8-4A75-AF30-51CB6D7A059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F9F67-53EF-4226-AA32-9CBF4A0766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910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5990-A6E8-4A75-AF30-51CB6D7A059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F9F67-53EF-4226-AA32-9CBF4A0766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6972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5990-A6E8-4A75-AF30-51CB6D7A059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F9F67-53EF-4226-AA32-9CBF4A0766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6885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5990-A6E8-4A75-AF30-51CB6D7A059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F9F67-53EF-4226-AA32-9CBF4A0766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1431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5990-A6E8-4A75-AF30-51CB6D7A059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F9F67-53EF-4226-AA32-9CBF4A0766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4632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5990-A6E8-4A75-AF30-51CB6D7A059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F9F67-53EF-4226-AA32-9CBF4A0766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087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5990-A6E8-4A75-AF30-51CB6D7A059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F9F67-53EF-4226-AA32-9CBF4A0766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5218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5990-A6E8-4A75-AF30-51CB6D7A059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F9F67-53EF-4226-AA32-9CBF4A0766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5600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05990-A6E8-4A75-AF30-51CB6D7A059D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F9F67-53EF-4226-AA32-9CBF4A0766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002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chemeClr val="bg2">
                    <a:lumMod val="50000"/>
                  </a:schemeClr>
                </a:solidFill>
              </a:rPr>
              <a:t>Özel Örnekleme Derinliği için Yaklaşımlar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46960" y="2133766"/>
            <a:ext cx="7543801" cy="3167442"/>
          </a:xfrm>
        </p:spPr>
        <p:txBody>
          <a:bodyPr>
            <a:normAutofit/>
          </a:bodyPr>
          <a:lstStyle/>
          <a:p>
            <a:r>
              <a:rPr lang="tr-TR" b="1" dirty="0"/>
              <a:t>1</a:t>
            </a:r>
            <a:r>
              <a:rPr lang="tr-TR" dirty="0"/>
              <a:t>. Konvansiyonel </a:t>
            </a:r>
            <a:r>
              <a:rPr lang="tr-TR" dirty="0" err="1"/>
              <a:t>piyezometreler</a:t>
            </a:r>
            <a:r>
              <a:rPr lang="tr-TR" dirty="0"/>
              <a:t> </a:t>
            </a:r>
          </a:p>
          <a:p>
            <a:r>
              <a:rPr lang="tr-TR" dirty="0"/>
              <a:t>(Şekil 1.11 A),</a:t>
            </a:r>
          </a:p>
          <a:p>
            <a:r>
              <a:rPr lang="tr-TR" b="1" dirty="0"/>
              <a:t>2</a:t>
            </a:r>
            <a:r>
              <a:rPr lang="tr-TR" dirty="0"/>
              <a:t>. Tek borulu-çok </a:t>
            </a:r>
            <a:r>
              <a:rPr lang="tr-TR" dirty="0" err="1"/>
              <a:t>piyezometreli</a:t>
            </a:r>
            <a:r>
              <a:rPr lang="tr-TR" dirty="0"/>
              <a:t> sistemler (Şekil 1.11A),</a:t>
            </a:r>
          </a:p>
          <a:p>
            <a:r>
              <a:rPr lang="tr-TR" b="1" dirty="0"/>
              <a:t>3</a:t>
            </a:r>
            <a:r>
              <a:rPr lang="tr-TR" dirty="0"/>
              <a:t>. Oyuk Gövdeli Delgi sistemi </a:t>
            </a:r>
          </a:p>
          <a:p>
            <a:r>
              <a:rPr lang="tr-TR" dirty="0"/>
              <a:t>(Şekil 1.11C).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7392144" y="580526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Appello</a:t>
            </a:r>
            <a:r>
              <a:rPr lang="tr-TR" dirty="0"/>
              <a:t> ve </a:t>
            </a:r>
            <a:r>
              <a:rPr lang="tr-TR" dirty="0" err="1"/>
              <a:t>Postma</a:t>
            </a:r>
            <a:r>
              <a:rPr lang="tr-TR" dirty="0"/>
              <a:t> (2005)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7559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476672"/>
            <a:ext cx="6571488" cy="2487168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252" y="2852937"/>
            <a:ext cx="2088232" cy="2980081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7392144" y="580526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Appello</a:t>
            </a:r>
            <a:r>
              <a:rPr lang="tr-TR" dirty="0"/>
              <a:t> ve </a:t>
            </a:r>
            <a:r>
              <a:rPr lang="tr-TR" dirty="0" err="1"/>
              <a:t>Postma</a:t>
            </a:r>
            <a:r>
              <a:rPr lang="tr-TR" dirty="0"/>
              <a:t> (2005)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4112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51584" y="548681"/>
            <a:ext cx="7539176" cy="1188681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 dünyasında kullanılan </a:t>
            </a:r>
            <a:br>
              <a:rPr lang="tr-TR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yaygın parametreler</a:t>
            </a:r>
            <a:endParaRPr lang="tr-TR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/>
          </p:nvPr>
        </p:nvGraphicFramePr>
        <p:xfrm>
          <a:off x="2567608" y="1844821"/>
          <a:ext cx="7035120" cy="4032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6137">
                  <a:extLst>
                    <a:ext uri="{9D8B030D-6E8A-4147-A177-3AD203B41FA5}">
                      <a16:colId xmlns:a16="http://schemas.microsoft.com/office/drawing/2014/main" xmlns="" val="4010644475"/>
                    </a:ext>
                  </a:extLst>
                </a:gridCol>
                <a:gridCol w="2113943">
                  <a:extLst>
                    <a:ext uri="{9D8B030D-6E8A-4147-A177-3AD203B41FA5}">
                      <a16:colId xmlns:a16="http://schemas.microsoft.com/office/drawing/2014/main" xmlns="" val="3155454782"/>
                    </a:ext>
                  </a:extLst>
                </a:gridCol>
                <a:gridCol w="2345040">
                  <a:extLst>
                    <a:ext uri="{9D8B030D-6E8A-4147-A177-3AD203B41FA5}">
                      <a16:colId xmlns:a16="http://schemas.microsoft.com/office/drawing/2014/main" xmlns="" val="2309772511"/>
                    </a:ext>
                  </a:extLst>
                </a:gridCol>
              </a:tblGrid>
              <a:tr h="48021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89934519"/>
                  </a:ext>
                </a:extLst>
              </a:tr>
              <a:tr h="592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Sertlik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EC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TIC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88753023"/>
                  </a:ext>
                </a:extLst>
              </a:tr>
              <a:tr h="592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Sertlik derecesi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pH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TOC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98664314"/>
                  </a:ext>
                </a:extLst>
              </a:tr>
              <a:tr h="592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Geçici sertlik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Eh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COD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53194875"/>
                  </a:ext>
                </a:extLst>
              </a:tr>
              <a:tr h="592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Kalıcı sertlik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pe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BOD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00030366"/>
                  </a:ext>
                </a:extLst>
              </a:tr>
              <a:tr h="592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Renk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Alkalinite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5422728"/>
                  </a:ext>
                </a:extLst>
              </a:tr>
              <a:tr h="5920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Asidite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22926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9706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51583" y="188641"/>
            <a:ext cx="7543800" cy="540609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solidFill>
                  <a:schemeClr val="bg2">
                    <a:lumMod val="50000"/>
                  </a:schemeClr>
                </a:solidFill>
              </a:rPr>
              <a:t>Yaygın parametrelerin açıklaması</a:t>
            </a:r>
            <a:endParaRPr lang="tr-TR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53" y="636916"/>
            <a:ext cx="8346467" cy="5521330"/>
          </a:xfrm>
        </p:spPr>
      </p:pic>
      <p:sp>
        <p:nvSpPr>
          <p:cNvPr id="5" name="Metin kutusu 4"/>
          <p:cNvSpPr txBox="1"/>
          <p:nvPr/>
        </p:nvSpPr>
        <p:spPr>
          <a:xfrm>
            <a:off x="7931696" y="597358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Appello</a:t>
            </a:r>
            <a:r>
              <a:rPr lang="tr-TR" dirty="0"/>
              <a:t> ve </a:t>
            </a:r>
            <a:r>
              <a:rPr lang="tr-TR" dirty="0" err="1"/>
              <a:t>Postma</a:t>
            </a:r>
            <a:r>
              <a:rPr lang="tr-TR" dirty="0"/>
              <a:t> (2005)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4568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46960" y="908721"/>
            <a:ext cx="7543800" cy="828641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dirty="0">
                <a:solidFill>
                  <a:schemeClr val="bg2">
                    <a:lumMod val="50000"/>
                  </a:schemeClr>
                </a:solidFill>
              </a:rPr>
              <a:t>Analiz için alınan su örneklerinin kimyasal parametrelerinin korunması</a:t>
            </a:r>
            <a:endParaRPr lang="tr-TR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802" y="1988840"/>
            <a:ext cx="8780132" cy="4032448"/>
          </a:xfrm>
        </p:spPr>
      </p:pic>
      <p:sp>
        <p:nvSpPr>
          <p:cNvPr id="5" name="Metin kutusu 4"/>
          <p:cNvSpPr txBox="1"/>
          <p:nvPr/>
        </p:nvSpPr>
        <p:spPr>
          <a:xfrm>
            <a:off x="7928630" y="593491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Appello</a:t>
            </a:r>
            <a:r>
              <a:rPr lang="tr-TR" dirty="0"/>
              <a:t> ve </a:t>
            </a:r>
            <a:r>
              <a:rPr lang="tr-TR" dirty="0" err="1"/>
              <a:t>Postma</a:t>
            </a:r>
            <a:r>
              <a:rPr lang="tr-TR" dirty="0"/>
              <a:t> (2005)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7583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Microsoft Office PowerPoint</Application>
  <PresentationFormat>Geniş ekran</PresentationFormat>
  <Paragraphs>28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Özel Örnekleme Derinliği için Yaklaşımlar</vt:lpstr>
      <vt:lpstr>PowerPoint Sunusu</vt:lpstr>
      <vt:lpstr>Su dünyasında kullanılan  yaygın parametreler</vt:lpstr>
      <vt:lpstr>Yaygın parametrelerin açıklaması</vt:lpstr>
      <vt:lpstr>Analiz için alınan su örneklerinin kimyasal parametrelerinin korunması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Özel Örnekleme Derinliği için Yaklaşımlar</dc:title>
  <dc:creator>mehmet</dc:creator>
  <cp:lastModifiedBy>mehmet</cp:lastModifiedBy>
  <cp:revision>1</cp:revision>
  <dcterms:created xsi:type="dcterms:W3CDTF">2019-02-18T08:26:29Z</dcterms:created>
  <dcterms:modified xsi:type="dcterms:W3CDTF">2019-02-18T08:27:11Z</dcterms:modified>
</cp:coreProperties>
</file>